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2"/>
  </p:notesMasterIdLst>
  <p:sldIdLst>
    <p:sldId id="256" r:id="rId2"/>
    <p:sldId id="257" r:id="rId3"/>
    <p:sldId id="286" r:id="rId4"/>
    <p:sldId id="258" r:id="rId5"/>
    <p:sldId id="260" r:id="rId6"/>
    <p:sldId id="259" r:id="rId7"/>
    <p:sldId id="261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9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72CE4-9BFD-B581-643E-1471998CB6B0}" v="611" dt="2023-03-28T17:37:46.364"/>
    <p1510:client id="{1CF3F5AE-927C-4FBF-A212-D8235CC8F0FF}" v="39" dt="2023-03-26T17:11:08.685"/>
    <p1510:client id="{2F5DC30F-7B58-86D3-A0B0-1B1E357D87F4}" v="280" dt="2023-03-28T19:46:46.261"/>
    <p1510:client id="{3080A85C-CA00-7CD0-BC64-252543C9D6A7}" v="55" dt="2023-07-24T14:21:16.919"/>
    <p1510:client id="{6F250793-904C-6069-96D0-931BCEACF43D}" v="85" dt="2023-07-25T19:21:28.065"/>
    <p1510:client id="{7AD76948-A61D-4C55-223B-DD75A0786DC1}" v="77" dt="2023-04-18T19:15:31.248"/>
    <p1510:client id="{7B7D3C1F-9447-213B-FA3E-64B5F525D33B}" v="1" dt="2023-07-28T16:24:44.812"/>
    <p1510:client id="{85737E21-E627-E33A-ED53-2ABCC7145B8F}" v="4" dt="2023-10-15T15:10:04.938"/>
    <p1510:client id="{9F35C23F-D0C9-EF87-A057-BE401176656D}" v="301" dt="2023-07-28T14:24:21.115"/>
    <p1510:client id="{A3A26733-06F7-7C0C-C609-DF6C7D75376C}" v="469" dt="2023-03-28T16:54:30.067"/>
    <p1510:client id="{CEA7C8AD-3607-84B6-7E67-7DA7A870CD49}" v="1" dt="2023-07-21T17:36:28.442"/>
    <p1510:client id="{D4BE02F8-88A7-6A41-5FFD-E423D9053C42}" v="2219" dt="2023-03-28T18:34:40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1"/>
    <p:restoredTop sz="94646"/>
  </p:normalViewPr>
  <p:slideViewPr>
    <p:cSldViewPr snapToGrid="0">
      <p:cViewPr varScale="1">
        <p:scale>
          <a:sx n="158" d="100"/>
          <a:sy n="158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00BF3-FF76-4D31-8E67-1651CAD825E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79A311-F358-49E4-8304-9EE8C8BEFA4A}">
      <dgm:prSet/>
      <dgm:spPr/>
      <dgm:t>
        <a:bodyPr/>
        <a:lstStyle/>
        <a:p>
          <a:r>
            <a:rPr lang="iu-Cans-CA" dirty="0"/>
            <a:t>ᑭᓲᕙᑦ ᐃᓄᐃᑦ ᖃᐅᔨᒪᔭᑐᖃᖏᑦ</a:t>
          </a:r>
          <a:r>
            <a:rPr lang="en-US" dirty="0"/>
            <a:t>?</a:t>
          </a:r>
        </a:p>
      </dgm:t>
    </dgm:pt>
    <dgm:pt modelId="{2A638011-9497-4D3A-AF85-54DA2F949836}" type="parTrans" cxnId="{6CE45409-1D6C-4498-896B-7B56855E3667}">
      <dgm:prSet/>
      <dgm:spPr/>
      <dgm:t>
        <a:bodyPr/>
        <a:lstStyle/>
        <a:p>
          <a:endParaRPr lang="en-US"/>
        </a:p>
      </dgm:t>
    </dgm:pt>
    <dgm:pt modelId="{FA01FF45-84EF-4D19-AFBD-6175E9C08806}" type="sibTrans" cxnId="{6CE45409-1D6C-4498-896B-7B56855E3667}">
      <dgm:prSet/>
      <dgm:spPr/>
      <dgm:t>
        <a:bodyPr/>
        <a:lstStyle/>
        <a:p>
          <a:endParaRPr lang="en-US"/>
        </a:p>
      </dgm:t>
    </dgm:pt>
    <dgm:pt modelId="{CC2B44EE-A2E5-4277-B7D8-BEF4FEF9684F}">
      <dgm:prSet/>
      <dgm:spPr/>
      <dgm:t>
        <a:bodyPr/>
        <a:lstStyle/>
        <a:p>
          <a:r>
            <a:rPr lang="iu-Cans-CA" dirty="0"/>
            <a:t>ᖃᓄᐃᒻᒪᑦ ᐱᒻᒪᕆᐅᕙᑦ</a:t>
          </a:r>
          <a:r>
            <a:rPr lang="en-US" dirty="0"/>
            <a:t>?</a:t>
          </a:r>
        </a:p>
      </dgm:t>
    </dgm:pt>
    <dgm:pt modelId="{2644507D-4C8F-4082-8E68-E8D8CD5079EE}" type="parTrans" cxnId="{07CBCB5F-8E63-4F94-BC55-D56FB3293449}">
      <dgm:prSet/>
      <dgm:spPr/>
      <dgm:t>
        <a:bodyPr/>
        <a:lstStyle/>
        <a:p>
          <a:endParaRPr lang="en-US"/>
        </a:p>
      </dgm:t>
    </dgm:pt>
    <dgm:pt modelId="{ACFA6A7B-4B01-40F8-9B5B-D0B4914915FE}" type="sibTrans" cxnId="{07CBCB5F-8E63-4F94-BC55-D56FB3293449}">
      <dgm:prSet/>
      <dgm:spPr/>
      <dgm:t>
        <a:bodyPr/>
        <a:lstStyle/>
        <a:p>
          <a:endParaRPr lang="en-US"/>
        </a:p>
      </dgm:t>
    </dgm:pt>
    <dgm:pt modelId="{E7C7894A-1E61-43C4-870A-BD71DB98D079}" type="pres">
      <dgm:prSet presAssocID="{7B000BF3-FF76-4D31-8E67-1651CAD825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17CE10-BB48-47BC-9F11-9270B4D478DA}" type="pres">
      <dgm:prSet presAssocID="{DE79A311-F358-49E4-8304-9EE8C8BEFA4A}" presName="root" presStyleCnt="0"/>
      <dgm:spPr/>
    </dgm:pt>
    <dgm:pt modelId="{4EFAEC5D-C37D-4157-887E-FE45DA62D49C}" type="pres">
      <dgm:prSet presAssocID="{DE79A311-F358-49E4-8304-9EE8C8BEFA4A}" presName="rootComposite" presStyleCnt="0"/>
      <dgm:spPr/>
    </dgm:pt>
    <dgm:pt modelId="{7A445936-E1E4-46F6-B530-F601F4E9597A}" type="pres">
      <dgm:prSet presAssocID="{DE79A311-F358-49E4-8304-9EE8C8BEFA4A}" presName="rootText" presStyleLbl="node1" presStyleIdx="0" presStyleCnt="2"/>
      <dgm:spPr/>
    </dgm:pt>
    <dgm:pt modelId="{5A1D6AF5-F6D0-4CFD-9726-A75388F9FA7E}" type="pres">
      <dgm:prSet presAssocID="{DE79A311-F358-49E4-8304-9EE8C8BEFA4A}" presName="rootConnector" presStyleLbl="node1" presStyleIdx="0" presStyleCnt="2"/>
      <dgm:spPr/>
    </dgm:pt>
    <dgm:pt modelId="{78FBE01C-534F-4401-A4EB-831E7D2F1108}" type="pres">
      <dgm:prSet presAssocID="{DE79A311-F358-49E4-8304-9EE8C8BEFA4A}" presName="childShape" presStyleCnt="0"/>
      <dgm:spPr/>
    </dgm:pt>
    <dgm:pt modelId="{322CD606-3C05-4062-9826-09ACB7405D8B}" type="pres">
      <dgm:prSet presAssocID="{CC2B44EE-A2E5-4277-B7D8-BEF4FEF9684F}" presName="root" presStyleCnt="0"/>
      <dgm:spPr/>
    </dgm:pt>
    <dgm:pt modelId="{223E5C83-FF9A-46EB-B3F7-129C8E7413D6}" type="pres">
      <dgm:prSet presAssocID="{CC2B44EE-A2E5-4277-B7D8-BEF4FEF9684F}" presName="rootComposite" presStyleCnt="0"/>
      <dgm:spPr/>
    </dgm:pt>
    <dgm:pt modelId="{B8A3BA38-7117-432A-9CD2-0FB83D832544}" type="pres">
      <dgm:prSet presAssocID="{CC2B44EE-A2E5-4277-B7D8-BEF4FEF9684F}" presName="rootText" presStyleLbl="node1" presStyleIdx="1" presStyleCnt="2"/>
      <dgm:spPr/>
    </dgm:pt>
    <dgm:pt modelId="{805A1C94-09F1-458D-ABD6-4983039567BD}" type="pres">
      <dgm:prSet presAssocID="{CC2B44EE-A2E5-4277-B7D8-BEF4FEF9684F}" presName="rootConnector" presStyleLbl="node1" presStyleIdx="1" presStyleCnt="2"/>
      <dgm:spPr/>
    </dgm:pt>
    <dgm:pt modelId="{DF144771-545A-4B43-957D-FBDBCD1ED8FA}" type="pres">
      <dgm:prSet presAssocID="{CC2B44EE-A2E5-4277-B7D8-BEF4FEF9684F}" presName="childShape" presStyleCnt="0"/>
      <dgm:spPr/>
    </dgm:pt>
  </dgm:ptLst>
  <dgm:cxnLst>
    <dgm:cxn modelId="{6CE45409-1D6C-4498-896B-7B56855E3667}" srcId="{7B000BF3-FF76-4D31-8E67-1651CAD825E3}" destId="{DE79A311-F358-49E4-8304-9EE8C8BEFA4A}" srcOrd="0" destOrd="0" parTransId="{2A638011-9497-4D3A-AF85-54DA2F949836}" sibTransId="{FA01FF45-84EF-4D19-AFBD-6175E9C08806}"/>
    <dgm:cxn modelId="{4670AC17-FC50-4E64-A7D6-2D037C8F7CE9}" type="presOf" srcId="{DE79A311-F358-49E4-8304-9EE8C8BEFA4A}" destId="{7A445936-E1E4-46F6-B530-F601F4E9597A}" srcOrd="0" destOrd="0" presId="urn:microsoft.com/office/officeart/2005/8/layout/hierarchy3"/>
    <dgm:cxn modelId="{3ECA325C-5342-463C-B481-780424FE3C9E}" type="presOf" srcId="{CC2B44EE-A2E5-4277-B7D8-BEF4FEF9684F}" destId="{B8A3BA38-7117-432A-9CD2-0FB83D832544}" srcOrd="0" destOrd="0" presId="urn:microsoft.com/office/officeart/2005/8/layout/hierarchy3"/>
    <dgm:cxn modelId="{07CBCB5F-8E63-4F94-BC55-D56FB3293449}" srcId="{7B000BF3-FF76-4D31-8E67-1651CAD825E3}" destId="{CC2B44EE-A2E5-4277-B7D8-BEF4FEF9684F}" srcOrd="1" destOrd="0" parTransId="{2644507D-4C8F-4082-8E68-E8D8CD5079EE}" sibTransId="{ACFA6A7B-4B01-40F8-9B5B-D0B4914915FE}"/>
    <dgm:cxn modelId="{405B8F46-8176-4E43-A273-D8104148DEEB}" type="presOf" srcId="{CC2B44EE-A2E5-4277-B7D8-BEF4FEF9684F}" destId="{805A1C94-09F1-458D-ABD6-4983039567BD}" srcOrd="1" destOrd="0" presId="urn:microsoft.com/office/officeart/2005/8/layout/hierarchy3"/>
    <dgm:cxn modelId="{13792DA3-267D-488E-9A2A-5AA13390E284}" type="presOf" srcId="{DE79A311-F358-49E4-8304-9EE8C8BEFA4A}" destId="{5A1D6AF5-F6D0-4CFD-9726-A75388F9FA7E}" srcOrd="1" destOrd="0" presId="urn:microsoft.com/office/officeart/2005/8/layout/hierarchy3"/>
    <dgm:cxn modelId="{4AE0CAD7-EAAE-4C05-8651-28D103AF2063}" type="presOf" srcId="{7B000BF3-FF76-4D31-8E67-1651CAD825E3}" destId="{E7C7894A-1E61-43C4-870A-BD71DB98D079}" srcOrd="0" destOrd="0" presId="urn:microsoft.com/office/officeart/2005/8/layout/hierarchy3"/>
    <dgm:cxn modelId="{DD91EF71-FA47-46D9-98AF-ED1E7BD7F5A6}" type="presParOf" srcId="{E7C7894A-1E61-43C4-870A-BD71DB98D079}" destId="{CA17CE10-BB48-47BC-9F11-9270B4D478DA}" srcOrd="0" destOrd="0" presId="urn:microsoft.com/office/officeart/2005/8/layout/hierarchy3"/>
    <dgm:cxn modelId="{0EE11E8C-4030-43E4-842A-65218CB0DB08}" type="presParOf" srcId="{CA17CE10-BB48-47BC-9F11-9270B4D478DA}" destId="{4EFAEC5D-C37D-4157-887E-FE45DA62D49C}" srcOrd="0" destOrd="0" presId="urn:microsoft.com/office/officeart/2005/8/layout/hierarchy3"/>
    <dgm:cxn modelId="{3AAD0D57-CC9F-442A-8C6E-77F6BB64FB36}" type="presParOf" srcId="{4EFAEC5D-C37D-4157-887E-FE45DA62D49C}" destId="{7A445936-E1E4-46F6-B530-F601F4E9597A}" srcOrd="0" destOrd="0" presId="urn:microsoft.com/office/officeart/2005/8/layout/hierarchy3"/>
    <dgm:cxn modelId="{72CB32B6-5FBE-43E5-8A1E-92A4985C7C53}" type="presParOf" srcId="{4EFAEC5D-C37D-4157-887E-FE45DA62D49C}" destId="{5A1D6AF5-F6D0-4CFD-9726-A75388F9FA7E}" srcOrd="1" destOrd="0" presId="urn:microsoft.com/office/officeart/2005/8/layout/hierarchy3"/>
    <dgm:cxn modelId="{2F5DE9E4-DD02-41BD-8723-B65DB5CA400A}" type="presParOf" srcId="{CA17CE10-BB48-47BC-9F11-9270B4D478DA}" destId="{78FBE01C-534F-4401-A4EB-831E7D2F1108}" srcOrd="1" destOrd="0" presId="urn:microsoft.com/office/officeart/2005/8/layout/hierarchy3"/>
    <dgm:cxn modelId="{C0C9C010-954A-4598-AFC9-3BE8E9486A8A}" type="presParOf" srcId="{E7C7894A-1E61-43C4-870A-BD71DB98D079}" destId="{322CD606-3C05-4062-9826-09ACB7405D8B}" srcOrd="1" destOrd="0" presId="urn:microsoft.com/office/officeart/2005/8/layout/hierarchy3"/>
    <dgm:cxn modelId="{10D67E67-8A5A-4A48-BAAC-AE27FA5FB8BE}" type="presParOf" srcId="{322CD606-3C05-4062-9826-09ACB7405D8B}" destId="{223E5C83-FF9A-46EB-B3F7-129C8E7413D6}" srcOrd="0" destOrd="0" presId="urn:microsoft.com/office/officeart/2005/8/layout/hierarchy3"/>
    <dgm:cxn modelId="{0FB155FD-255C-4F53-A036-D009B20DF991}" type="presParOf" srcId="{223E5C83-FF9A-46EB-B3F7-129C8E7413D6}" destId="{B8A3BA38-7117-432A-9CD2-0FB83D832544}" srcOrd="0" destOrd="0" presId="urn:microsoft.com/office/officeart/2005/8/layout/hierarchy3"/>
    <dgm:cxn modelId="{7E5D46AF-651C-4F94-87F3-AD92AA049647}" type="presParOf" srcId="{223E5C83-FF9A-46EB-B3F7-129C8E7413D6}" destId="{805A1C94-09F1-458D-ABD6-4983039567BD}" srcOrd="1" destOrd="0" presId="urn:microsoft.com/office/officeart/2005/8/layout/hierarchy3"/>
    <dgm:cxn modelId="{00D526ED-93B5-498A-9FD6-CB4D9C981CDC}" type="presParOf" srcId="{322CD606-3C05-4062-9826-09ACB7405D8B}" destId="{DF144771-545A-4B43-957D-FBDBCD1ED8F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317A3-428B-4E4B-B1DB-99D4C8D1FAD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7B211A-A690-4F28-AFEF-7CA443F55E2E}">
      <dgm:prSet/>
      <dgm:spPr/>
      <dgm:t>
        <a:bodyPr/>
        <a:lstStyle/>
        <a:p>
          <a:pPr rtl="0"/>
          <a:r>
            <a:rPr lang="iu-Cans-CA" dirty="0">
              <a:latin typeface="Century Gothic" panose="020B0502020202020204"/>
            </a:rPr>
            <a:t>ᐃᓄᐃᑦ ᖃᐅᔨᒪᔭᑐᖃᖏᑦ ᓇᓗᓇᐃᖅᓯᔾᔪᑕᐅᕙᒃᑐᑦ ᖃᓄᑐᐃᓐᓇᑦᑎᐊᖅ ᑭᓯᐊᓂᓕ ᑐᑭᓯᐅᒪᔭᐅᔪᑦ ᖃᐅᔨᒪᑎᑕᐅᒐᒥᒃ ᓯᕗᓕᑐᖃᕆᓚᐅᖅᑕᑦᑎᓐᓂᑦ ᒫᓐᓇᒧᑦ.</a:t>
          </a:r>
          <a:endParaRPr lang="en-US" dirty="0"/>
        </a:p>
      </dgm:t>
    </dgm:pt>
    <dgm:pt modelId="{9F781538-2924-4A5B-9683-4C1A69518DA5}" type="parTrans" cxnId="{E413AE8B-4A86-4279-890F-63C48A5FEA3B}">
      <dgm:prSet/>
      <dgm:spPr/>
      <dgm:t>
        <a:bodyPr/>
        <a:lstStyle/>
        <a:p>
          <a:endParaRPr lang="en-US"/>
        </a:p>
      </dgm:t>
    </dgm:pt>
    <dgm:pt modelId="{C6674D52-AFE3-4D4D-AE76-D9F1D5799C6C}" type="sibTrans" cxnId="{E413AE8B-4A86-4279-890F-63C48A5FEA3B}">
      <dgm:prSet/>
      <dgm:spPr/>
      <dgm:t>
        <a:bodyPr/>
        <a:lstStyle/>
        <a:p>
          <a:endParaRPr lang="en-US"/>
        </a:p>
      </dgm:t>
    </dgm:pt>
    <dgm:pt modelId="{8B5E7591-A50A-45B2-8DE5-17D9EF812974}">
      <dgm:prSet/>
      <dgm:spPr/>
      <dgm:t>
        <a:bodyPr/>
        <a:lstStyle/>
        <a:p>
          <a:pPr rtl="0"/>
          <a:r>
            <a:rPr lang="iu-Cans-CA" dirty="0"/>
            <a:t>ᔭᐃᐱᑎ ᐊᕐᓇᒃᑲ ᓇᓗᓇᐃᑦᑎᐊᓚᐅᖅᑕᖓ ᐃᓄᐃᑦ ᖃᐅᔨᒪᔭᑐᖃᖓ ᐃᒪᓐᓇ, ”ᐅᓇ [ᐊᑐᖅᑕᐅᓲᖅ] ᐋᕿᒃᓲᑕᐅᓪᓗᓂ ᐃᓱᒪᒧᑦ ᐊᒻᒪᓗ ᐱᓕᕆᓂᒃᑯᑦ,</a:t>
          </a:r>
          <a:r>
            <a:rPr lang="en-US" dirty="0"/>
            <a:t> </a:t>
          </a:r>
          <a:r>
            <a:rPr lang="en-US" dirty="0">
              <a:latin typeface="Century Gothic" panose="020B0502020202020204"/>
            </a:rPr>
            <a:t>[</a:t>
          </a:r>
          <a:r>
            <a:rPr lang="iu-Cans-CA" dirty="0">
              <a:latin typeface="Century Gothic" panose="020B0502020202020204"/>
            </a:rPr>
            <a:t>ᐊᑐᖅᑕᐅᓲᖅ</a:t>
          </a:r>
          <a:r>
            <a:rPr lang="en-US" dirty="0">
              <a:latin typeface="Century Gothic" panose="020B0502020202020204"/>
            </a:rPr>
            <a:t>]</a:t>
          </a:r>
          <a:r>
            <a:rPr lang="en-US" dirty="0"/>
            <a:t> </a:t>
          </a:r>
          <a:r>
            <a:rPr lang="en-US" dirty="0" err="1"/>
            <a:t>ᐋ</a:t>
          </a:r>
          <a:r>
            <a:rPr lang="iu-Cans-CA" dirty="0"/>
            <a:t>ᕿᒃᓱᐃᔾᔪᑕᐅᓪᓗᓂ ᐱᔭᒃᓴᓂᒃ ᐊᒻᒪᓗ ᐃᑲᔫᑎᒃᓴᓂᒃ ᐃᓚᒌᓄᑦ ᐊᒻᒪᓗ ᓄᓇᖃᑎᒌᖕᓄᑦ </a:t>
          </a:r>
          <a:r>
            <a:rPr lang="en-US" dirty="0">
              <a:latin typeface="Century Gothic" panose="020B0502020202020204"/>
            </a:rPr>
            <a:t>[</a:t>
          </a:r>
          <a:r>
            <a:rPr lang="iu-Cans-CA" dirty="0"/>
            <a:t>ᑲᑎᑦᑎᐊᕐᓂᐊᕐᒪᑕ</a:t>
          </a:r>
          <a:r>
            <a:rPr lang="en-US" dirty="0">
              <a:latin typeface="Century Gothic" panose="020B0502020202020204"/>
            </a:rPr>
            <a:t>].” </a:t>
          </a:r>
          <a:endParaRPr lang="iu-Cans-CA" dirty="0">
            <a:latin typeface="Century Gothic" panose="020B0502020202020204"/>
          </a:endParaRPr>
        </a:p>
      </dgm:t>
    </dgm:pt>
    <dgm:pt modelId="{D2C7038E-18E8-4EE7-B787-99DB1F4FAAB3}" type="parTrans" cxnId="{6AA2185F-02A4-4F77-BBC4-F7F2A24CBB03}">
      <dgm:prSet/>
      <dgm:spPr/>
      <dgm:t>
        <a:bodyPr/>
        <a:lstStyle/>
        <a:p>
          <a:endParaRPr lang="en-US"/>
        </a:p>
      </dgm:t>
    </dgm:pt>
    <dgm:pt modelId="{9ED3A9E6-E06A-4C1E-B411-994B467174FD}" type="sibTrans" cxnId="{6AA2185F-02A4-4F77-BBC4-F7F2A24CBB03}">
      <dgm:prSet/>
      <dgm:spPr/>
      <dgm:t>
        <a:bodyPr/>
        <a:lstStyle/>
        <a:p>
          <a:endParaRPr lang="en-US"/>
        </a:p>
      </dgm:t>
    </dgm:pt>
    <dgm:pt modelId="{695344F0-9BDE-423D-B2A9-25A759FF63B0}">
      <dgm:prSet/>
      <dgm:spPr/>
      <dgm:t>
        <a:bodyPr/>
        <a:lstStyle/>
        <a:p>
          <a:pPr rtl="0"/>
          <a:r>
            <a:rPr lang="iu-Cans-CA" dirty="0"/>
            <a:t>ᐃᓐᓇᑐᖃᖅ ᒥᐊᓕᐊᓄ ᐊᐅᐱᓛᕐᔪᒃ ᓇᓗᓇᐃᑦᑎᐊᓚᐅᖅᑕᖓ ᐃᓄᐃᑦ ᖃᐅᔨᒪᔭᑐᖃᖓ ᐃᒪᓐᓇ ᐅᖃᖅᖢᓂ, “[ᐃᓄᐃᑦ ᖃᐅᔨᒪᔭᑐᖃᖓ] ᒪᓕᒃᑐᖅ ᓱᓕᔪᓂᒃ ᐃᓄᐃᑦ ᐱᐅᓯᖏᓐᓂᒃ ᐊᒻᒪᓗ ᐃᓅᖃᑎᒌᑦᑎᐊᕐᓂᐊᕋᒥᒃ. ᓄᓇᖃᑎᒌᑦᑎᐊᕐᓗᑎᒃ ᑕᐃᒫᒃᑕᐅᖅ ᓂᕆᐅᒋᔭᑦᑎᒍᑦ ᓯᓚᕐᔪᐊᑦᑎᓃᑦᑐᑦ ᐅᕙᑦᑎᓐᓂᒃ ᐊᕙᓗᓯᓯᒪᔪᑦ</a:t>
          </a:r>
          <a:r>
            <a:rPr lang="en-US" dirty="0"/>
            <a:t>.”</a:t>
          </a:r>
          <a:r>
            <a:rPr lang="en-US" dirty="0">
              <a:latin typeface="Century Gothic" panose="020B0502020202020204"/>
            </a:rPr>
            <a:t> </a:t>
          </a:r>
          <a:endParaRPr lang="en-US" dirty="0"/>
        </a:p>
      </dgm:t>
    </dgm:pt>
    <dgm:pt modelId="{5883B36D-04AB-4ED2-B304-C2B752C2E99E}" type="parTrans" cxnId="{2A7BEC49-E16B-410E-B2BE-D8F97AE17032}">
      <dgm:prSet/>
      <dgm:spPr/>
      <dgm:t>
        <a:bodyPr/>
        <a:lstStyle/>
        <a:p>
          <a:endParaRPr lang="en-US"/>
        </a:p>
      </dgm:t>
    </dgm:pt>
    <dgm:pt modelId="{9DC6C6FD-31C7-4464-A8AD-928340426376}" type="sibTrans" cxnId="{2A7BEC49-E16B-410E-B2BE-D8F97AE17032}">
      <dgm:prSet/>
      <dgm:spPr/>
      <dgm:t>
        <a:bodyPr/>
        <a:lstStyle/>
        <a:p>
          <a:endParaRPr lang="en-US"/>
        </a:p>
      </dgm:t>
    </dgm:pt>
    <dgm:pt modelId="{F75161AD-2880-4D34-A061-C454B343BEB3}" type="pres">
      <dgm:prSet presAssocID="{F87317A3-428B-4E4B-B1DB-99D4C8D1FAD4}" presName="outerComposite" presStyleCnt="0">
        <dgm:presLayoutVars>
          <dgm:chMax val="5"/>
          <dgm:dir/>
          <dgm:resizeHandles val="exact"/>
        </dgm:presLayoutVars>
      </dgm:prSet>
      <dgm:spPr/>
    </dgm:pt>
    <dgm:pt modelId="{358FE2E8-440C-425E-9C61-71C8636D7A4D}" type="pres">
      <dgm:prSet presAssocID="{F87317A3-428B-4E4B-B1DB-99D4C8D1FAD4}" presName="dummyMaxCanvas" presStyleCnt="0">
        <dgm:presLayoutVars/>
      </dgm:prSet>
      <dgm:spPr/>
    </dgm:pt>
    <dgm:pt modelId="{4AB4B36E-9BDD-46A5-8E29-ACF734667FBA}" type="pres">
      <dgm:prSet presAssocID="{F87317A3-428B-4E4B-B1DB-99D4C8D1FAD4}" presName="ThreeNodes_1" presStyleLbl="node1" presStyleIdx="0" presStyleCnt="3">
        <dgm:presLayoutVars>
          <dgm:bulletEnabled val="1"/>
        </dgm:presLayoutVars>
      </dgm:prSet>
      <dgm:spPr/>
    </dgm:pt>
    <dgm:pt modelId="{5D0382A0-1128-4B51-BD13-2EF2B5176FFC}" type="pres">
      <dgm:prSet presAssocID="{F87317A3-428B-4E4B-B1DB-99D4C8D1FAD4}" presName="ThreeNodes_2" presStyleLbl="node1" presStyleIdx="1" presStyleCnt="3">
        <dgm:presLayoutVars>
          <dgm:bulletEnabled val="1"/>
        </dgm:presLayoutVars>
      </dgm:prSet>
      <dgm:spPr/>
    </dgm:pt>
    <dgm:pt modelId="{8422A948-C38C-473B-9ABC-C36E8D33DF2C}" type="pres">
      <dgm:prSet presAssocID="{F87317A3-428B-4E4B-B1DB-99D4C8D1FAD4}" presName="ThreeNodes_3" presStyleLbl="node1" presStyleIdx="2" presStyleCnt="3">
        <dgm:presLayoutVars>
          <dgm:bulletEnabled val="1"/>
        </dgm:presLayoutVars>
      </dgm:prSet>
      <dgm:spPr/>
    </dgm:pt>
    <dgm:pt modelId="{155FCAE9-DA93-48CD-9B18-866F5514D0EC}" type="pres">
      <dgm:prSet presAssocID="{F87317A3-428B-4E4B-B1DB-99D4C8D1FAD4}" presName="ThreeConn_1-2" presStyleLbl="fgAccFollowNode1" presStyleIdx="0" presStyleCnt="2">
        <dgm:presLayoutVars>
          <dgm:bulletEnabled val="1"/>
        </dgm:presLayoutVars>
      </dgm:prSet>
      <dgm:spPr/>
    </dgm:pt>
    <dgm:pt modelId="{53B6869E-C406-4DC8-8ACC-370DEE257969}" type="pres">
      <dgm:prSet presAssocID="{F87317A3-428B-4E4B-B1DB-99D4C8D1FAD4}" presName="ThreeConn_2-3" presStyleLbl="fgAccFollowNode1" presStyleIdx="1" presStyleCnt="2">
        <dgm:presLayoutVars>
          <dgm:bulletEnabled val="1"/>
        </dgm:presLayoutVars>
      </dgm:prSet>
      <dgm:spPr/>
    </dgm:pt>
    <dgm:pt modelId="{46B19990-AD87-411F-8A28-BDC8DA326A85}" type="pres">
      <dgm:prSet presAssocID="{F87317A3-428B-4E4B-B1DB-99D4C8D1FAD4}" presName="ThreeNodes_1_text" presStyleLbl="node1" presStyleIdx="2" presStyleCnt="3">
        <dgm:presLayoutVars>
          <dgm:bulletEnabled val="1"/>
        </dgm:presLayoutVars>
      </dgm:prSet>
      <dgm:spPr/>
    </dgm:pt>
    <dgm:pt modelId="{58D82AC7-F5F8-4D4E-99B9-F571A020E881}" type="pres">
      <dgm:prSet presAssocID="{F87317A3-428B-4E4B-B1DB-99D4C8D1FAD4}" presName="ThreeNodes_2_text" presStyleLbl="node1" presStyleIdx="2" presStyleCnt="3">
        <dgm:presLayoutVars>
          <dgm:bulletEnabled val="1"/>
        </dgm:presLayoutVars>
      </dgm:prSet>
      <dgm:spPr/>
    </dgm:pt>
    <dgm:pt modelId="{CD3444C4-D71A-4D31-A623-3577193CE142}" type="pres">
      <dgm:prSet presAssocID="{F87317A3-428B-4E4B-B1DB-99D4C8D1FAD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AA2185F-02A4-4F77-BBC4-F7F2A24CBB03}" srcId="{F87317A3-428B-4E4B-B1DB-99D4C8D1FAD4}" destId="{8B5E7591-A50A-45B2-8DE5-17D9EF812974}" srcOrd="1" destOrd="0" parTransId="{D2C7038E-18E8-4EE7-B787-99DB1F4FAAB3}" sibTransId="{9ED3A9E6-E06A-4C1E-B411-994B467174FD}"/>
    <dgm:cxn modelId="{C1939D67-5541-44B1-8238-E53710EC91FA}" type="presOf" srcId="{C6674D52-AFE3-4D4D-AE76-D9F1D5799C6C}" destId="{155FCAE9-DA93-48CD-9B18-866F5514D0EC}" srcOrd="0" destOrd="0" presId="urn:microsoft.com/office/officeart/2005/8/layout/vProcess5"/>
    <dgm:cxn modelId="{2A7BEC49-E16B-410E-B2BE-D8F97AE17032}" srcId="{F87317A3-428B-4E4B-B1DB-99D4C8D1FAD4}" destId="{695344F0-9BDE-423D-B2A9-25A759FF63B0}" srcOrd="2" destOrd="0" parTransId="{5883B36D-04AB-4ED2-B304-C2B752C2E99E}" sibTransId="{9DC6C6FD-31C7-4464-A8AD-928340426376}"/>
    <dgm:cxn modelId="{E413AE8B-4A86-4279-890F-63C48A5FEA3B}" srcId="{F87317A3-428B-4E4B-B1DB-99D4C8D1FAD4}" destId="{107B211A-A690-4F28-AFEF-7CA443F55E2E}" srcOrd="0" destOrd="0" parTransId="{9F781538-2924-4A5B-9683-4C1A69518DA5}" sibTransId="{C6674D52-AFE3-4D4D-AE76-D9F1D5799C6C}"/>
    <dgm:cxn modelId="{EF72CB93-92F9-4816-A1E6-A7F27BE0DA4A}" type="presOf" srcId="{9ED3A9E6-E06A-4C1E-B411-994B467174FD}" destId="{53B6869E-C406-4DC8-8ACC-370DEE257969}" srcOrd="0" destOrd="0" presId="urn:microsoft.com/office/officeart/2005/8/layout/vProcess5"/>
    <dgm:cxn modelId="{3A27F39D-61DA-4159-A87A-2A7CBD4ED7D2}" type="presOf" srcId="{107B211A-A690-4F28-AFEF-7CA443F55E2E}" destId="{46B19990-AD87-411F-8A28-BDC8DA326A85}" srcOrd="1" destOrd="0" presId="urn:microsoft.com/office/officeart/2005/8/layout/vProcess5"/>
    <dgm:cxn modelId="{E0BFC0CA-6951-47CC-A57C-BF1D58CFEFBB}" type="presOf" srcId="{F87317A3-428B-4E4B-B1DB-99D4C8D1FAD4}" destId="{F75161AD-2880-4D34-A061-C454B343BEB3}" srcOrd="0" destOrd="0" presId="urn:microsoft.com/office/officeart/2005/8/layout/vProcess5"/>
    <dgm:cxn modelId="{9FE5E8CB-CFC3-4A7F-91C8-F0107D75F98A}" type="presOf" srcId="{695344F0-9BDE-423D-B2A9-25A759FF63B0}" destId="{CD3444C4-D71A-4D31-A623-3577193CE142}" srcOrd="1" destOrd="0" presId="urn:microsoft.com/office/officeart/2005/8/layout/vProcess5"/>
    <dgm:cxn modelId="{9875D6D2-6685-410E-9CDA-A8402107024F}" type="presOf" srcId="{107B211A-A690-4F28-AFEF-7CA443F55E2E}" destId="{4AB4B36E-9BDD-46A5-8E29-ACF734667FBA}" srcOrd="0" destOrd="0" presId="urn:microsoft.com/office/officeart/2005/8/layout/vProcess5"/>
    <dgm:cxn modelId="{1D1012EB-DC5C-4E1F-A7AE-BBE689385904}" type="presOf" srcId="{8B5E7591-A50A-45B2-8DE5-17D9EF812974}" destId="{5D0382A0-1128-4B51-BD13-2EF2B5176FFC}" srcOrd="0" destOrd="0" presId="urn:microsoft.com/office/officeart/2005/8/layout/vProcess5"/>
    <dgm:cxn modelId="{51D566EB-9C1C-4344-9B7F-5058A873EC09}" type="presOf" srcId="{8B5E7591-A50A-45B2-8DE5-17D9EF812974}" destId="{58D82AC7-F5F8-4D4E-99B9-F571A020E881}" srcOrd="1" destOrd="0" presId="urn:microsoft.com/office/officeart/2005/8/layout/vProcess5"/>
    <dgm:cxn modelId="{91B839FE-2D20-42C8-84AC-7A103E350AAE}" type="presOf" srcId="{695344F0-9BDE-423D-B2A9-25A759FF63B0}" destId="{8422A948-C38C-473B-9ABC-C36E8D33DF2C}" srcOrd="0" destOrd="0" presId="urn:microsoft.com/office/officeart/2005/8/layout/vProcess5"/>
    <dgm:cxn modelId="{FAA0A8F3-719A-48C0-8B08-DF9174BA5BDB}" type="presParOf" srcId="{F75161AD-2880-4D34-A061-C454B343BEB3}" destId="{358FE2E8-440C-425E-9C61-71C8636D7A4D}" srcOrd="0" destOrd="0" presId="urn:microsoft.com/office/officeart/2005/8/layout/vProcess5"/>
    <dgm:cxn modelId="{A9F715E6-F873-4319-9D8D-57FF839A96DC}" type="presParOf" srcId="{F75161AD-2880-4D34-A061-C454B343BEB3}" destId="{4AB4B36E-9BDD-46A5-8E29-ACF734667FBA}" srcOrd="1" destOrd="0" presId="urn:microsoft.com/office/officeart/2005/8/layout/vProcess5"/>
    <dgm:cxn modelId="{797A096B-CCA8-49F5-A4DF-A04C8A09B6A6}" type="presParOf" srcId="{F75161AD-2880-4D34-A061-C454B343BEB3}" destId="{5D0382A0-1128-4B51-BD13-2EF2B5176FFC}" srcOrd="2" destOrd="0" presId="urn:microsoft.com/office/officeart/2005/8/layout/vProcess5"/>
    <dgm:cxn modelId="{A21E8E92-1DF3-44F1-BFDC-512C6AB14D99}" type="presParOf" srcId="{F75161AD-2880-4D34-A061-C454B343BEB3}" destId="{8422A948-C38C-473B-9ABC-C36E8D33DF2C}" srcOrd="3" destOrd="0" presId="urn:microsoft.com/office/officeart/2005/8/layout/vProcess5"/>
    <dgm:cxn modelId="{93835179-8517-4590-A626-FFD9D2062F4D}" type="presParOf" srcId="{F75161AD-2880-4D34-A061-C454B343BEB3}" destId="{155FCAE9-DA93-48CD-9B18-866F5514D0EC}" srcOrd="4" destOrd="0" presId="urn:microsoft.com/office/officeart/2005/8/layout/vProcess5"/>
    <dgm:cxn modelId="{E7C9BD40-57BF-4BCE-9004-F95A1428FAEB}" type="presParOf" srcId="{F75161AD-2880-4D34-A061-C454B343BEB3}" destId="{53B6869E-C406-4DC8-8ACC-370DEE257969}" srcOrd="5" destOrd="0" presId="urn:microsoft.com/office/officeart/2005/8/layout/vProcess5"/>
    <dgm:cxn modelId="{F440CC55-652D-46FC-98CB-AF0B834FDBB9}" type="presParOf" srcId="{F75161AD-2880-4D34-A061-C454B343BEB3}" destId="{46B19990-AD87-411F-8A28-BDC8DA326A85}" srcOrd="6" destOrd="0" presId="urn:microsoft.com/office/officeart/2005/8/layout/vProcess5"/>
    <dgm:cxn modelId="{261A2CA9-0AF1-44C4-A774-B6739A60EEAD}" type="presParOf" srcId="{F75161AD-2880-4D34-A061-C454B343BEB3}" destId="{58D82AC7-F5F8-4D4E-99B9-F571A020E881}" srcOrd="7" destOrd="0" presId="urn:microsoft.com/office/officeart/2005/8/layout/vProcess5"/>
    <dgm:cxn modelId="{DAD0E5A8-1F38-449E-944C-0C2C9AF2349E}" type="presParOf" srcId="{F75161AD-2880-4D34-A061-C454B343BEB3}" destId="{CD3444C4-D71A-4D31-A623-3577193CE14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01E4B0-0F49-4086-98B5-9F46C09F65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22BE5D-9ED4-4F4F-B8C5-66EAA5F698DA}">
      <dgm:prSet/>
      <dgm:spPr/>
      <dgm:t>
        <a:bodyPr/>
        <a:lstStyle/>
        <a:p>
          <a:pPr>
            <a:lnSpc>
              <a:spcPct val="100000"/>
            </a:lnSpc>
          </a:pPr>
          <a:r>
            <a:rPr lang="iu-Cans-CA" dirty="0"/>
            <a:t>ᓇᓕᐊᒃ ᐊᔾᔨᖑᐊᓂ ᐱᐅᒋᓛᕆᕕᐅᒃ ᑕᑯᒃᓴᐅᑎᑕᑦᑎᓐᓂᑦ</a:t>
          </a:r>
          <a:r>
            <a:rPr lang="en-US" dirty="0"/>
            <a:t>? </a:t>
          </a:r>
          <a:endParaRPr lang="iu-Cans-CA" dirty="0"/>
        </a:p>
        <a:p>
          <a:pPr>
            <a:lnSpc>
              <a:spcPct val="100000"/>
            </a:lnSpc>
          </a:pPr>
          <a:r>
            <a:rPr lang="iu-Cans-CA" dirty="0"/>
            <a:t>ᖃᓄᐃᓕᖓᖕᒪᑦ ᐱᐅᒋᕕᐅᒃ</a:t>
          </a:r>
          <a:r>
            <a:rPr lang="en-US" dirty="0"/>
            <a:t>?</a:t>
          </a:r>
        </a:p>
      </dgm:t>
    </dgm:pt>
    <dgm:pt modelId="{A35C4E2A-B1F2-4FC0-9F70-0F0CC1B225FA}" type="parTrans" cxnId="{6072975C-8B6B-4E1B-A048-FFE98F87561F}">
      <dgm:prSet/>
      <dgm:spPr/>
      <dgm:t>
        <a:bodyPr/>
        <a:lstStyle/>
        <a:p>
          <a:endParaRPr lang="en-US"/>
        </a:p>
      </dgm:t>
    </dgm:pt>
    <dgm:pt modelId="{66F66BB3-D57B-4512-A39A-108B5B85CD88}" type="sibTrans" cxnId="{6072975C-8B6B-4E1B-A048-FFE98F87561F}">
      <dgm:prSet/>
      <dgm:spPr/>
      <dgm:t>
        <a:bodyPr/>
        <a:lstStyle/>
        <a:p>
          <a:endParaRPr lang="en-US"/>
        </a:p>
      </dgm:t>
    </dgm:pt>
    <dgm:pt modelId="{7E12E591-AB83-48F5-ADCB-8402155CE691}">
      <dgm:prSet/>
      <dgm:spPr/>
      <dgm:t>
        <a:bodyPr/>
        <a:lstStyle/>
        <a:p>
          <a:pPr>
            <a:lnSpc>
              <a:spcPct val="100000"/>
            </a:lnSpc>
          </a:pPr>
          <a:r>
            <a:rPr lang="iu-Cans-CA" dirty="0"/>
            <a:t>ᖃᓄᑐᐃᓐᓇᖅ ᐃᓱᒪᖃᕈᕕᑦ ᐱᔾᔪᑎᒋᓪᓗᒋᑦ ᑖᒃᑯᐊ ᐅᖃᐅᓯᕆᔭᕗᑦ.</a:t>
          </a:r>
          <a:endParaRPr lang="en-US" dirty="0"/>
        </a:p>
      </dgm:t>
    </dgm:pt>
    <dgm:pt modelId="{90F80374-FA9F-472E-BBDA-346C6045AF35}" type="parTrans" cxnId="{AEA06EE8-844A-4776-96C7-BF5B968A6C0B}">
      <dgm:prSet/>
      <dgm:spPr/>
      <dgm:t>
        <a:bodyPr/>
        <a:lstStyle/>
        <a:p>
          <a:endParaRPr lang="en-US"/>
        </a:p>
      </dgm:t>
    </dgm:pt>
    <dgm:pt modelId="{DDD933EE-2D08-4F97-9C2A-CCA7AF890003}" type="sibTrans" cxnId="{AEA06EE8-844A-4776-96C7-BF5B968A6C0B}">
      <dgm:prSet/>
      <dgm:spPr/>
      <dgm:t>
        <a:bodyPr/>
        <a:lstStyle/>
        <a:p>
          <a:endParaRPr lang="en-US"/>
        </a:p>
      </dgm:t>
    </dgm:pt>
    <dgm:pt modelId="{6BBA068F-2683-4D08-9915-39BE4F750EC8}" type="pres">
      <dgm:prSet presAssocID="{5601E4B0-0F49-4086-98B5-9F46C09F658F}" presName="root" presStyleCnt="0">
        <dgm:presLayoutVars>
          <dgm:dir/>
          <dgm:resizeHandles val="exact"/>
        </dgm:presLayoutVars>
      </dgm:prSet>
      <dgm:spPr/>
    </dgm:pt>
    <dgm:pt modelId="{CE824E34-98A5-431A-ADF6-53C2AAECA7FE}" type="pres">
      <dgm:prSet presAssocID="{B022BE5D-9ED4-4F4F-B8C5-66EAA5F698DA}" presName="compNode" presStyleCnt="0"/>
      <dgm:spPr/>
    </dgm:pt>
    <dgm:pt modelId="{A2DA354F-01CA-4710-82AE-E5929DF98102}" type="pres">
      <dgm:prSet presAssocID="{B022BE5D-9ED4-4F4F-B8C5-66EAA5F698DA}" presName="bgRect" presStyleLbl="bgShp" presStyleIdx="0" presStyleCnt="2"/>
      <dgm:spPr/>
    </dgm:pt>
    <dgm:pt modelId="{192D9387-2AC9-4BC0-B671-7EE354514CF2}" type="pres">
      <dgm:prSet presAssocID="{B022BE5D-9ED4-4F4F-B8C5-66EAA5F698D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24378484-3530-40EC-B517-49292F1652C7}" type="pres">
      <dgm:prSet presAssocID="{B022BE5D-9ED4-4F4F-B8C5-66EAA5F698DA}" presName="spaceRect" presStyleCnt="0"/>
      <dgm:spPr/>
    </dgm:pt>
    <dgm:pt modelId="{A4D6DE89-1251-40C7-9367-35B53F77857C}" type="pres">
      <dgm:prSet presAssocID="{B022BE5D-9ED4-4F4F-B8C5-66EAA5F698DA}" presName="parTx" presStyleLbl="revTx" presStyleIdx="0" presStyleCnt="2">
        <dgm:presLayoutVars>
          <dgm:chMax val="0"/>
          <dgm:chPref val="0"/>
        </dgm:presLayoutVars>
      </dgm:prSet>
      <dgm:spPr/>
    </dgm:pt>
    <dgm:pt modelId="{5C40FB13-838C-47D0-88D8-4C2624CB0AB5}" type="pres">
      <dgm:prSet presAssocID="{66F66BB3-D57B-4512-A39A-108B5B85CD88}" presName="sibTrans" presStyleCnt="0"/>
      <dgm:spPr/>
    </dgm:pt>
    <dgm:pt modelId="{B4026D18-BD73-4334-8AF3-D49A46F47A8D}" type="pres">
      <dgm:prSet presAssocID="{7E12E591-AB83-48F5-ADCB-8402155CE691}" presName="compNode" presStyleCnt="0"/>
      <dgm:spPr/>
    </dgm:pt>
    <dgm:pt modelId="{7C018B45-4A9C-4556-8E09-BB54FB116804}" type="pres">
      <dgm:prSet presAssocID="{7E12E591-AB83-48F5-ADCB-8402155CE691}" presName="bgRect" presStyleLbl="bgShp" presStyleIdx="1" presStyleCnt="2"/>
      <dgm:spPr/>
    </dgm:pt>
    <dgm:pt modelId="{73C2CFE5-18D1-4008-BCA7-380EDBF687A6}" type="pres">
      <dgm:prSet presAssocID="{7E12E591-AB83-48F5-ADCB-8402155CE69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FA8A45B2-1274-4A54-8F73-F14BDC0F1CC0}" type="pres">
      <dgm:prSet presAssocID="{7E12E591-AB83-48F5-ADCB-8402155CE691}" presName="spaceRect" presStyleCnt="0"/>
      <dgm:spPr/>
    </dgm:pt>
    <dgm:pt modelId="{6ED0F486-874B-4B60-9959-9610BEAD269F}" type="pres">
      <dgm:prSet presAssocID="{7E12E591-AB83-48F5-ADCB-8402155CE69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98F1839-4A42-4963-8823-144F9679DDFE}" type="presOf" srcId="{B022BE5D-9ED4-4F4F-B8C5-66EAA5F698DA}" destId="{A4D6DE89-1251-40C7-9367-35B53F77857C}" srcOrd="0" destOrd="0" presId="urn:microsoft.com/office/officeart/2018/2/layout/IconVerticalSolidList"/>
    <dgm:cxn modelId="{6072975C-8B6B-4E1B-A048-FFE98F87561F}" srcId="{5601E4B0-0F49-4086-98B5-9F46C09F658F}" destId="{B022BE5D-9ED4-4F4F-B8C5-66EAA5F698DA}" srcOrd="0" destOrd="0" parTransId="{A35C4E2A-B1F2-4FC0-9F70-0F0CC1B225FA}" sibTransId="{66F66BB3-D57B-4512-A39A-108B5B85CD88}"/>
    <dgm:cxn modelId="{02333F62-883D-4C8A-8899-AB3D86725784}" type="presOf" srcId="{7E12E591-AB83-48F5-ADCB-8402155CE691}" destId="{6ED0F486-874B-4B60-9959-9610BEAD269F}" srcOrd="0" destOrd="0" presId="urn:microsoft.com/office/officeart/2018/2/layout/IconVerticalSolidList"/>
    <dgm:cxn modelId="{B909329C-FEC2-4F5C-90D8-B8DA28113C20}" type="presOf" srcId="{5601E4B0-0F49-4086-98B5-9F46C09F658F}" destId="{6BBA068F-2683-4D08-9915-39BE4F750EC8}" srcOrd="0" destOrd="0" presId="urn:microsoft.com/office/officeart/2018/2/layout/IconVerticalSolidList"/>
    <dgm:cxn modelId="{AEA06EE8-844A-4776-96C7-BF5B968A6C0B}" srcId="{5601E4B0-0F49-4086-98B5-9F46C09F658F}" destId="{7E12E591-AB83-48F5-ADCB-8402155CE691}" srcOrd="1" destOrd="0" parTransId="{90F80374-FA9F-472E-BBDA-346C6045AF35}" sibTransId="{DDD933EE-2D08-4F97-9C2A-CCA7AF890003}"/>
    <dgm:cxn modelId="{C3C6022D-5A39-4E36-9C0A-A0629097CEFB}" type="presParOf" srcId="{6BBA068F-2683-4D08-9915-39BE4F750EC8}" destId="{CE824E34-98A5-431A-ADF6-53C2AAECA7FE}" srcOrd="0" destOrd="0" presId="urn:microsoft.com/office/officeart/2018/2/layout/IconVerticalSolidList"/>
    <dgm:cxn modelId="{26ADB2ED-EA8B-4471-A56D-AA0420AAF5EC}" type="presParOf" srcId="{CE824E34-98A5-431A-ADF6-53C2AAECA7FE}" destId="{A2DA354F-01CA-4710-82AE-E5929DF98102}" srcOrd="0" destOrd="0" presId="urn:microsoft.com/office/officeart/2018/2/layout/IconVerticalSolidList"/>
    <dgm:cxn modelId="{7E77DE0B-7ABC-4BD9-84C4-59B3C5660E77}" type="presParOf" srcId="{CE824E34-98A5-431A-ADF6-53C2AAECA7FE}" destId="{192D9387-2AC9-4BC0-B671-7EE354514CF2}" srcOrd="1" destOrd="0" presId="urn:microsoft.com/office/officeart/2018/2/layout/IconVerticalSolidList"/>
    <dgm:cxn modelId="{F8E8588B-929A-468C-9CC2-D7359D1E6293}" type="presParOf" srcId="{CE824E34-98A5-431A-ADF6-53C2AAECA7FE}" destId="{24378484-3530-40EC-B517-49292F1652C7}" srcOrd="2" destOrd="0" presId="urn:microsoft.com/office/officeart/2018/2/layout/IconVerticalSolidList"/>
    <dgm:cxn modelId="{E07F6D9A-1FBD-4CA5-AF2D-8FBEF0D24B77}" type="presParOf" srcId="{CE824E34-98A5-431A-ADF6-53C2AAECA7FE}" destId="{A4D6DE89-1251-40C7-9367-35B53F77857C}" srcOrd="3" destOrd="0" presId="urn:microsoft.com/office/officeart/2018/2/layout/IconVerticalSolidList"/>
    <dgm:cxn modelId="{EAEDCF13-4774-4C38-A4DE-DF63DF1B0973}" type="presParOf" srcId="{6BBA068F-2683-4D08-9915-39BE4F750EC8}" destId="{5C40FB13-838C-47D0-88D8-4C2624CB0AB5}" srcOrd="1" destOrd="0" presId="urn:microsoft.com/office/officeart/2018/2/layout/IconVerticalSolidList"/>
    <dgm:cxn modelId="{D476B7CA-F3BC-4E47-88EB-915E78266EFB}" type="presParOf" srcId="{6BBA068F-2683-4D08-9915-39BE4F750EC8}" destId="{B4026D18-BD73-4334-8AF3-D49A46F47A8D}" srcOrd="2" destOrd="0" presId="urn:microsoft.com/office/officeart/2018/2/layout/IconVerticalSolidList"/>
    <dgm:cxn modelId="{40C69996-C5C6-4121-B137-892B2E596B9D}" type="presParOf" srcId="{B4026D18-BD73-4334-8AF3-D49A46F47A8D}" destId="{7C018B45-4A9C-4556-8E09-BB54FB116804}" srcOrd="0" destOrd="0" presId="urn:microsoft.com/office/officeart/2018/2/layout/IconVerticalSolidList"/>
    <dgm:cxn modelId="{205BDA20-9299-46AE-9BD8-46402070F73D}" type="presParOf" srcId="{B4026D18-BD73-4334-8AF3-D49A46F47A8D}" destId="{73C2CFE5-18D1-4008-BCA7-380EDBF687A6}" srcOrd="1" destOrd="0" presId="urn:microsoft.com/office/officeart/2018/2/layout/IconVerticalSolidList"/>
    <dgm:cxn modelId="{C1057547-8F96-4CBF-90A1-B0AA60C34480}" type="presParOf" srcId="{B4026D18-BD73-4334-8AF3-D49A46F47A8D}" destId="{FA8A45B2-1274-4A54-8F73-F14BDC0F1CC0}" srcOrd="2" destOrd="0" presId="urn:microsoft.com/office/officeart/2018/2/layout/IconVerticalSolidList"/>
    <dgm:cxn modelId="{563F1CD9-8E49-4F93-B228-F78432032CDD}" type="presParOf" srcId="{B4026D18-BD73-4334-8AF3-D49A46F47A8D}" destId="{6ED0F486-874B-4B60-9959-9610BEAD26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01E4B0-0F49-4086-98B5-9F46C09F65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22BE5D-9ED4-4F4F-B8C5-66EAA5F698DA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iu-Cans-CA" dirty="0">
              <a:latin typeface="Century Gothic" panose="020B0502020202020204"/>
            </a:rPr>
            <a:t>ᓂᕈᐊᕐᓗᑎᑦ ᐊᑕᐅᓯᕐᒥᒃ ᐃᓄᐃᑦ ᖃᐅᔨᒪᔭᑐᖃᖏᓐᓂᑦ ᑐᓐᖓᔾᔪᑕᐅᔪᓂᒃ ᑖᓐᓇᓗ ᐃᓕᖕᓄᑦ ᐊᑕᔪᖅ ᐊᒻᒪᓗ ᐊᔾᔨᓕᐅᕆᓗᑎᑦ ᑕᑯᑎᑦᑎᔪᒥᒃ ᑐᓐᖓᔾᔪᑕᐅᔪᖅ ᐊᑐᖅᑕᐅᑎᓪᓗᒍ</a:t>
          </a:r>
          <a:r>
            <a:rPr lang="en-US" dirty="0">
              <a:latin typeface="Century Gothic" panose="020B0502020202020204"/>
            </a:rPr>
            <a:t>.</a:t>
          </a:r>
          <a:endParaRPr lang="en-US" dirty="0"/>
        </a:p>
      </dgm:t>
    </dgm:pt>
    <dgm:pt modelId="{A35C4E2A-B1F2-4FC0-9F70-0F0CC1B225FA}" type="parTrans" cxnId="{6072975C-8B6B-4E1B-A048-FFE98F87561F}">
      <dgm:prSet/>
      <dgm:spPr/>
      <dgm:t>
        <a:bodyPr/>
        <a:lstStyle/>
        <a:p>
          <a:endParaRPr lang="en-US"/>
        </a:p>
      </dgm:t>
    </dgm:pt>
    <dgm:pt modelId="{66F66BB3-D57B-4512-A39A-108B5B85CD88}" type="sibTrans" cxnId="{6072975C-8B6B-4E1B-A048-FFE98F87561F}">
      <dgm:prSet/>
      <dgm:spPr/>
      <dgm:t>
        <a:bodyPr/>
        <a:lstStyle/>
        <a:p>
          <a:endParaRPr lang="en-US"/>
        </a:p>
      </dgm:t>
    </dgm:pt>
    <dgm:pt modelId="{6BBA068F-2683-4D08-9915-39BE4F750EC8}" type="pres">
      <dgm:prSet presAssocID="{5601E4B0-0F49-4086-98B5-9F46C09F658F}" presName="root" presStyleCnt="0">
        <dgm:presLayoutVars>
          <dgm:dir/>
          <dgm:resizeHandles val="exact"/>
        </dgm:presLayoutVars>
      </dgm:prSet>
      <dgm:spPr/>
    </dgm:pt>
    <dgm:pt modelId="{CE824E34-98A5-431A-ADF6-53C2AAECA7FE}" type="pres">
      <dgm:prSet presAssocID="{B022BE5D-9ED4-4F4F-B8C5-66EAA5F698DA}" presName="compNode" presStyleCnt="0"/>
      <dgm:spPr/>
    </dgm:pt>
    <dgm:pt modelId="{A2DA354F-01CA-4710-82AE-E5929DF98102}" type="pres">
      <dgm:prSet presAssocID="{B022BE5D-9ED4-4F4F-B8C5-66EAA5F698DA}" presName="bgRect" presStyleLbl="bgShp" presStyleIdx="0" presStyleCnt="1"/>
      <dgm:spPr/>
    </dgm:pt>
    <dgm:pt modelId="{192D9387-2AC9-4BC0-B671-7EE354514CF2}" type="pres">
      <dgm:prSet presAssocID="{B022BE5D-9ED4-4F4F-B8C5-66EAA5F698DA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24378484-3530-40EC-B517-49292F1652C7}" type="pres">
      <dgm:prSet presAssocID="{B022BE5D-9ED4-4F4F-B8C5-66EAA5F698DA}" presName="spaceRect" presStyleCnt="0"/>
      <dgm:spPr/>
    </dgm:pt>
    <dgm:pt modelId="{A4D6DE89-1251-40C7-9367-35B53F77857C}" type="pres">
      <dgm:prSet presAssocID="{B022BE5D-9ED4-4F4F-B8C5-66EAA5F698DA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398F1839-4A42-4963-8823-144F9679DDFE}" type="presOf" srcId="{B022BE5D-9ED4-4F4F-B8C5-66EAA5F698DA}" destId="{A4D6DE89-1251-40C7-9367-35B53F77857C}" srcOrd="0" destOrd="0" presId="urn:microsoft.com/office/officeart/2018/2/layout/IconVerticalSolidList"/>
    <dgm:cxn modelId="{6072975C-8B6B-4E1B-A048-FFE98F87561F}" srcId="{5601E4B0-0F49-4086-98B5-9F46C09F658F}" destId="{B022BE5D-9ED4-4F4F-B8C5-66EAA5F698DA}" srcOrd="0" destOrd="0" parTransId="{A35C4E2A-B1F2-4FC0-9F70-0F0CC1B225FA}" sibTransId="{66F66BB3-D57B-4512-A39A-108B5B85CD88}"/>
    <dgm:cxn modelId="{B909329C-FEC2-4F5C-90D8-B8DA28113C20}" type="presOf" srcId="{5601E4B0-0F49-4086-98B5-9F46C09F658F}" destId="{6BBA068F-2683-4D08-9915-39BE4F750EC8}" srcOrd="0" destOrd="0" presId="urn:microsoft.com/office/officeart/2018/2/layout/IconVerticalSolidList"/>
    <dgm:cxn modelId="{C3C6022D-5A39-4E36-9C0A-A0629097CEFB}" type="presParOf" srcId="{6BBA068F-2683-4D08-9915-39BE4F750EC8}" destId="{CE824E34-98A5-431A-ADF6-53C2AAECA7FE}" srcOrd="0" destOrd="0" presId="urn:microsoft.com/office/officeart/2018/2/layout/IconVerticalSolidList"/>
    <dgm:cxn modelId="{26ADB2ED-EA8B-4471-A56D-AA0420AAF5EC}" type="presParOf" srcId="{CE824E34-98A5-431A-ADF6-53C2AAECA7FE}" destId="{A2DA354F-01CA-4710-82AE-E5929DF98102}" srcOrd="0" destOrd="0" presId="urn:microsoft.com/office/officeart/2018/2/layout/IconVerticalSolidList"/>
    <dgm:cxn modelId="{7E77DE0B-7ABC-4BD9-84C4-59B3C5660E77}" type="presParOf" srcId="{CE824E34-98A5-431A-ADF6-53C2AAECA7FE}" destId="{192D9387-2AC9-4BC0-B671-7EE354514CF2}" srcOrd="1" destOrd="0" presId="urn:microsoft.com/office/officeart/2018/2/layout/IconVerticalSolidList"/>
    <dgm:cxn modelId="{F8E8588B-929A-468C-9CC2-D7359D1E6293}" type="presParOf" srcId="{CE824E34-98A5-431A-ADF6-53C2AAECA7FE}" destId="{24378484-3530-40EC-B517-49292F1652C7}" srcOrd="2" destOrd="0" presId="urn:microsoft.com/office/officeart/2018/2/layout/IconVerticalSolidList"/>
    <dgm:cxn modelId="{E07F6D9A-1FBD-4CA5-AF2D-8FBEF0D24B77}" type="presParOf" srcId="{CE824E34-98A5-431A-ADF6-53C2AAECA7FE}" destId="{A4D6DE89-1251-40C7-9367-35B53F7785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45936-E1E4-46F6-B530-F601F4E9597A}">
      <dsp:nvSpPr>
        <dsp:cNvPr id="0" name=""/>
        <dsp:cNvSpPr/>
      </dsp:nvSpPr>
      <dsp:spPr>
        <a:xfrm>
          <a:off x="860" y="925082"/>
          <a:ext cx="3131166" cy="1565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u-Cans-CA" sz="3100" kern="1200" dirty="0"/>
            <a:t>ᑭᓲᕙᑦ ᐃᓄᐃᑦ ᖃᐅᔨᒪᔭᑐᖃᖏᑦ</a:t>
          </a:r>
          <a:r>
            <a:rPr lang="en-US" sz="3100" kern="1200" dirty="0"/>
            <a:t>?</a:t>
          </a:r>
        </a:p>
      </dsp:txBody>
      <dsp:txXfrm>
        <a:off x="46714" y="970936"/>
        <a:ext cx="3039458" cy="1473875"/>
      </dsp:txXfrm>
    </dsp:sp>
    <dsp:sp modelId="{B8A3BA38-7117-432A-9CD2-0FB83D832544}">
      <dsp:nvSpPr>
        <dsp:cNvPr id="0" name=""/>
        <dsp:cNvSpPr/>
      </dsp:nvSpPr>
      <dsp:spPr>
        <a:xfrm>
          <a:off x="3914817" y="925082"/>
          <a:ext cx="3131166" cy="1565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u-Cans-CA" sz="3100" kern="1200" dirty="0"/>
            <a:t>ᖃᓄᐃᒻᒪᑦ ᐱᒻᒪᕆᐅᕙᑦ</a:t>
          </a:r>
          <a:r>
            <a:rPr lang="en-US" sz="3100" kern="1200" dirty="0"/>
            <a:t>?</a:t>
          </a:r>
        </a:p>
      </dsp:txBody>
      <dsp:txXfrm>
        <a:off x="3960671" y="970936"/>
        <a:ext cx="3039458" cy="1473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4B36E-9BDD-46A5-8E29-ACF734667FBA}">
      <dsp:nvSpPr>
        <dsp:cNvPr id="0" name=""/>
        <dsp:cNvSpPr/>
      </dsp:nvSpPr>
      <dsp:spPr>
        <a:xfrm>
          <a:off x="0" y="0"/>
          <a:ext cx="8420100" cy="10162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u-Cans-CA" sz="1300" kern="1200" dirty="0">
              <a:latin typeface="Century Gothic" panose="020B0502020202020204"/>
            </a:rPr>
            <a:t>ᐃᓄᐃᑦ ᖃᐅᔨᒪᔭᑐᖃᖏᑦ ᓇᓗᓇᐃᖅᓯᔾᔪᑕᐅᕙᒃᑐᑦ ᖃᓄᑐᐃᓐᓇᑦᑎᐊᖅ ᑭᓯᐊᓂᓕ ᑐᑭᓯᐅᒪᔭᐅᔪᑦ ᖃᐅᔨᒪᑎᑕᐅᒐᒥᒃ ᓯᕗᓕᑐᖃᕆᓚᐅᖅᑕᑦᑎᓐᓂᑦ ᒫᓐᓇᒧᑦ.</a:t>
          </a:r>
          <a:endParaRPr lang="en-US" sz="1300" kern="1200" dirty="0"/>
        </a:p>
      </dsp:txBody>
      <dsp:txXfrm>
        <a:off x="29764" y="29764"/>
        <a:ext cx="7323508" cy="956702"/>
      </dsp:txXfrm>
    </dsp:sp>
    <dsp:sp modelId="{5D0382A0-1128-4B51-BD13-2EF2B5176FFC}">
      <dsp:nvSpPr>
        <dsp:cNvPr id="0" name=""/>
        <dsp:cNvSpPr/>
      </dsp:nvSpPr>
      <dsp:spPr>
        <a:xfrm>
          <a:off x="742949" y="1185602"/>
          <a:ext cx="8420100" cy="1016230"/>
        </a:xfrm>
        <a:prstGeom prst="roundRect">
          <a:avLst>
            <a:gd name="adj" fmla="val 10000"/>
          </a:avLst>
        </a:prstGeom>
        <a:solidFill>
          <a:schemeClr val="accent5">
            <a:hueOff val="-337983"/>
            <a:satOff val="-9047"/>
            <a:lumOff val="-31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u-Cans-CA" sz="1300" kern="1200" dirty="0"/>
            <a:t>ᔭᐃᐱᑎ ᐊᕐᓇᒃᑲ ᓇᓗᓇᐃᑦᑎᐊᓚᐅᖅᑕᖓ ᐃᓄᐃᑦ ᖃᐅᔨᒪᔭᑐᖃᖓ ᐃᒪᓐᓇ, ”ᐅᓇ [ᐊᑐᖅᑕᐅᓲᖅ] ᐋᕿᒃᓲᑕᐅᓪᓗᓂ ᐃᓱᒪᒧᑦ ᐊᒻᒪᓗ ᐱᓕᕆᓂᒃᑯᑦ,</a:t>
          </a:r>
          <a:r>
            <a:rPr lang="en-US" sz="1300" kern="1200" dirty="0"/>
            <a:t> </a:t>
          </a:r>
          <a:r>
            <a:rPr lang="en-US" sz="1300" kern="1200" dirty="0">
              <a:latin typeface="Century Gothic" panose="020B0502020202020204"/>
            </a:rPr>
            <a:t>[</a:t>
          </a:r>
          <a:r>
            <a:rPr lang="iu-Cans-CA" sz="1300" kern="1200" dirty="0">
              <a:latin typeface="Century Gothic" panose="020B0502020202020204"/>
            </a:rPr>
            <a:t>ᐊᑐᖅᑕᐅᓲᖅ</a:t>
          </a:r>
          <a:r>
            <a:rPr lang="en-US" sz="1300" kern="1200" dirty="0">
              <a:latin typeface="Century Gothic" panose="020B0502020202020204"/>
            </a:rPr>
            <a:t>]</a:t>
          </a:r>
          <a:r>
            <a:rPr lang="en-US" sz="1300" kern="1200" dirty="0"/>
            <a:t> </a:t>
          </a:r>
          <a:r>
            <a:rPr lang="en-US" sz="1300" kern="1200" dirty="0" err="1"/>
            <a:t>ᐋ</a:t>
          </a:r>
          <a:r>
            <a:rPr lang="iu-Cans-CA" sz="1300" kern="1200" dirty="0"/>
            <a:t>ᕿᒃᓱᐃᔾᔪᑕᐅᓪᓗᓂ ᐱᔭᒃᓴᓂᒃ ᐊᒻᒪᓗ ᐃᑲᔫᑎᒃᓴᓂᒃ ᐃᓚᒌᓄᑦ ᐊᒻᒪᓗ ᓄᓇᖃᑎᒌᖕᓄᑦ </a:t>
          </a:r>
          <a:r>
            <a:rPr lang="en-US" sz="1300" kern="1200" dirty="0">
              <a:latin typeface="Century Gothic" panose="020B0502020202020204"/>
            </a:rPr>
            <a:t>[</a:t>
          </a:r>
          <a:r>
            <a:rPr lang="iu-Cans-CA" sz="1300" kern="1200" dirty="0"/>
            <a:t>ᑲᑎᑦᑎᐊᕐᓂᐊᕐᒪᑕ</a:t>
          </a:r>
          <a:r>
            <a:rPr lang="en-US" sz="1300" kern="1200" dirty="0">
              <a:latin typeface="Century Gothic" panose="020B0502020202020204"/>
            </a:rPr>
            <a:t>].” </a:t>
          </a:r>
          <a:endParaRPr lang="iu-Cans-CA" sz="1300" kern="1200" dirty="0">
            <a:latin typeface="Century Gothic" panose="020B0502020202020204"/>
          </a:endParaRPr>
        </a:p>
      </dsp:txBody>
      <dsp:txXfrm>
        <a:off x="772713" y="1215366"/>
        <a:ext cx="6957071" cy="956702"/>
      </dsp:txXfrm>
    </dsp:sp>
    <dsp:sp modelId="{8422A948-C38C-473B-9ABC-C36E8D33DF2C}">
      <dsp:nvSpPr>
        <dsp:cNvPr id="0" name=""/>
        <dsp:cNvSpPr/>
      </dsp:nvSpPr>
      <dsp:spPr>
        <a:xfrm>
          <a:off x="1485899" y="2371205"/>
          <a:ext cx="8420100" cy="1016230"/>
        </a:xfrm>
        <a:prstGeom prst="roundRect">
          <a:avLst>
            <a:gd name="adj" fmla="val 10000"/>
          </a:avLst>
        </a:prstGeom>
        <a:solidFill>
          <a:schemeClr val="accent5">
            <a:hueOff val="-675965"/>
            <a:satOff val="-18095"/>
            <a:lumOff val="-62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u-Cans-CA" sz="1300" kern="1200" dirty="0"/>
            <a:t>ᐃᓐᓇᑐᖃᖅ ᒥᐊᓕᐊᓄ ᐊᐅᐱᓛᕐᔪᒃ ᓇᓗᓇᐃᑦᑎᐊᓚᐅᖅᑕᖓ ᐃᓄᐃᑦ ᖃᐅᔨᒪᔭᑐᖃᖓ ᐃᒪᓐᓇ ᐅᖃᖅᖢᓂ, “[ᐃᓄᐃᑦ ᖃᐅᔨᒪᔭᑐᖃᖓ] ᒪᓕᒃᑐᖅ ᓱᓕᔪᓂᒃ ᐃᓄᐃᑦ ᐱᐅᓯᖏᓐᓂᒃ ᐊᒻᒪᓗ ᐃᓅᖃᑎᒌᑦᑎᐊᕐᓂᐊᕋᒥᒃ. ᓄᓇᖃᑎᒌᑦᑎᐊᕐᓗᑎᒃ ᑕᐃᒫᒃᑕᐅᖅ ᓂᕆᐅᒋᔭᑦᑎᒍᑦ ᓯᓚᕐᔪᐊᑦᑎᓃᑦᑐᑦ ᐅᕙᑦᑎᓐᓂᒃ ᐊᕙᓗᓯᓯᒪᔪᑦ</a:t>
          </a:r>
          <a:r>
            <a:rPr lang="en-US" sz="1300" kern="1200" dirty="0"/>
            <a:t>.”</a:t>
          </a:r>
          <a:r>
            <a:rPr lang="en-US" sz="1300" kern="1200" dirty="0">
              <a:latin typeface="Century Gothic" panose="020B0502020202020204"/>
            </a:rPr>
            <a:t> </a:t>
          </a:r>
          <a:endParaRPr lang="en-US" sz="1300" kern="1200" dirty="0"/>
        </a:p>
      </dsp:txBody>
      <dsp:txXfrm>
        <a:off x="1515663" y="2400969"/>
        <a:ext cx="6957071" cy="956702"/>
      </dsp:txXfrm>
    </dsp:sp>
    <dsp:sp modelId="{155FCAE9-DA93-48CD-9B18-866F5514D0EC}">
      <dsp:nvSpPr>
        <dsp:cNvPr id="0" name=""/>
        <dsp:cNvSpPr/>
      </dsp:nvSpPr>
      <dsp:spPr>
        <a:xfrm>
          <a:off x="7759549" y="770641"/>
          <a:ext cx="660550" cy="6605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908173" y="770641"/>
        <a:ext cx="363302" cy="497064"/>
      </dsp:txXfrm>
    </dsp:sp>
    <dsp:sp modelId="{53B6869E-C406-4DC8-8ACC-370DEE257969}">
      <dsp:nvSpPr>
        <dsp:cNvPr id="0" name=""/>
        <dsp:cNvSpPr/>
      </dsp:nvSpPr>
      <dsp:spPr>
        <a:xfrm>
          <a:off x="8502499" y="1949469"/>
          <a:ext cx="660550" cy="6605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82488"/>
            <a:satOff val="-23066"/>
            <a:lumOff val="-1891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651123" y="1949469"/>
        <a:ext cx="363302" cy="497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A354F-01CA-4710-82AE-E5929DF98102}">
      <dsp:nvSpPr>
        <dsp:cNvPr id="0" name=""/>
        <dsp:cNvSpPr/>
      </dsp:nvSpPr>
      <dsp:spPr>
        <a:xfrm>
          <a:off x="0" y="748453"/>
          <a:ext cx="6046132" cy="13817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D9387-2AC9-4BC0-B671-7EE354514CF2}">
      <dsp:nvSpPr>
        <dsp:cNvPr id="0" name=""/>
        <dsp:cNvSpPr/>
      </dsp:nvSpPr>
      <dsp:spPr>
        <a:xfrm>
          <a:off x="417982" y="1059349"/>
          <a:ext cx="759967" cy="7599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6DE89-1251-40C7-9367-35B53F77857C}">
      <dsp:nvSpPr>
        <dsp:cNvPr id="0" name=""/>
        <dsp:cNvSpPr/>
      </dsp:nvSpPr>
      <dsp:spPr>
        <a:xfrm>
          <a:off x="1595932" y="748453"/>
          <a:ext cx="4450200" cy="1381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36" tIns="146236" rIns="146236" bIns="1462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u-Cans-CA" sz="1900" kern="1200" dirty="0"/>
            <a:t>ᓇᓕᐊᒃ ᐊᔾᔨᖑᐊᓂ ᐱᐅᒋᓛᕆᕕᐅᒃ ᑕᑯᒃᓴᐅᑎᑕᑦᑎᓐᓂᑦ</a:t>
          </a:r>
          <a:r>
            <a:rPr lang="en-US" sz="1900" kern="1200" dirty="0"/>
            <a:t>? </a:t>
          </a:r>
          <a:endParaRPr lang="iu-Cans-CA" sz="1900" kern="1200" dirty="0"/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u-Cans-CA" sz="1900" kern="1200" dirty="0"/>
            <a:t>ᖃᓄᐃᓕᖓᖕᒪᑦ ᐱᐅᒋᕕᐅᒃ</a:t>
          </a:r>
          <a:r>
            <a:rPr lang="en-US" sz="1900" kern="1200" dirty="0"/>
            <a:t>?</a:t>
          </a:r>
        </a:p>
      </dsp:txBody>
      <dsp:txXfrm>
        <a:off x="1595932" y="748453"/>
        <a:ext cx="4450200" cy="1381759"/>
      </dsp:txXfrm>
    </dsp:sp>
    <dsp:sp modelId="{7C018B45-4A9C-4556-8E09-BB54FB116804}">
      <dsp:nvSpPr>
        <dsp:cNvPr id="0" name=""/>
        <dsp:cNvSpPr/>
      </dsp:nvSpPr>
      <dsp:spPr>
        <a:xfrm>
          <a:off x="0" y="2475652"/>
          <a:ext cx="6046132" cy="13817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2CFE5-18D1-4008-BCA7-380EDBF687A6}">
      <dsp:nvSpPr>
        <dsp:cNvPr id="0" name=""/>
        <dsp:cNvSpPr/>
      </dsp:nvSpPr>
      <dsp:spPr>
        <a:xfrm>
          <a:off x="417982" y="2786548"/>
          <a:ext cx="759967" cy="7599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0F486-874B-4B60-9959-9610BEAD269F}">
      <dsp:nvSpPr>
        <dsp:cNvPr id="0" name=""/>
        <dsp:cNvSpPr/>
      </dsp:nvSpPr>
      <dsp:spPr>
        <a:xfrm>
          <a:off x="1595932" y="2475652"/>
          <a:ext cx="4450200" cy="1381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36" tIns="146236" rIns="146236" bIns="1462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u-Cans-CA" sz="1900" kern="1200" dirty="0"/>
            <a:t>ᖃᓄᑐᐃᓐᓇᖅ ᐃᓱᒪᖃᕈᕕᑦ ᐱᔾᔪᑎᒋᓪᓗᒋᑦ ᑖᒃᑯᐊ ᐅᖃᐅᓯᕆᔭᕗᑦ.</a:t>
          </a:r>
          <a:endParaRPr lang="en-US" sz="1900" kern="1200" dirty="0"/>
        </a:p>
      </dsp:txBody>
      <dsp:txXfrm>
        <a:off x="1595932" y="2475652"/>
        <a:ext cx="4450200" cy="1381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A354F-01CA-4710-82AE-E5929DF98102}">
      <dsp:nvSpPr>
        <dsp:cNvPr id="0" name=""/>
        <dsp:cNvSpPr/>
      </dsp:nvSpPr>
      <dsp:spPr>
        <a:xfrm>
          <a:off x="0" y="1612053"/>
          <a:ext cx="6046132" cy="13817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D9387-2AC9-4BC0-B671-7EE354514CF2}">
      <dsp:nvSpPr>
        <dsp:cNvPr id="0" name=""/>
        <dsp:cNvSpPr/>
      </dsp:nvSpPr>
      <dsp:spPr>
        <a:xfrm>
          <a:off x="417982" y="1922949"/>
          <a:ext cx="759967" cy="7599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6DE89-1251-40C7-9367-35B53F77857C}">
      <dsp:nvSpPr>
        <dsp:cNvPr id="0" name=""/>
        <dsp:cNvSpPr/>
      </dsp:nvSpPr>
      <dsp:spPr>
        <a:xfrm>
          <a:off x="1595932" y="1612053"/>
          <a:ext cx="4450200" cy="1381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36" tIns="146236" rIns="146236" bIns="146236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u-Cans-CA" sz="1600" kern="1200" dirty="0">
              <a:latin typeface="Century Gothic" panose="020B0502020202020204"/>
            </a:rPr>
            <a:t>ᓂᕈᐊᕐᓗᑎᑦ ᐊᑕᐅᓯᕐᒥᒃ ᐃᓄᐃᑦ ᖃᐅᔨᒪᔭᑐᖃᖏᓐᓂᑦ ᑐᓐᖓᔾᔪᑕᐅᔪᓂᒃ ᑖᓐᓇᓗ ᐃᓕᖕᓄᑦ ᐊᑕᔪᖅ ᐊᒻᒪᓗ ᐊᔾᔨᓕᐅᕆᓗᑎᑦ ᑕᑯᑎᑦᑎᔪᒥᒃ ᑐᓐᖓᔾᔪᑕᐅᔪᖅ ᐊᑐᖅᑕᐅᑎᓪᓗᒍ</a:t>
          </a:r>
          <a:r>
            <a:rPr lang="en-US" sz="1600" kern="1200" dirty="0">
              <a:latin typeface="Century Gothic" panose="020B0502020202020204"/>
            </a:rPr>
            <a:t>.</a:t>
          </a:r>
          <a:endParaRPr lang="en-US" sz="1600" kern="1200" dirty="0"/>
        </a:p>
      </dsp:txBody>
      <dsp:txXfrm>
        <a:off x="1595932" y="1612053"/>
        <a:ext cx="4450200" cy="1381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57AD7-2BEB-4B91-BEE8-90CEF925A4CC}" type="datetimeFigureOut"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B88B6-3BC3-4CBD-8243-696FDA94EC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u-Cans-CA" dirty="0">
                <a:cs typeface="Calibri"/>
              </a:rPr>
              <a:t>ᑕᑯᔭᒐᖃᕐᕕᖕᒥ ᓴᕿᔮᖅᑎᑕᐅᔪᑦ ᓇᓗᓇᐃᔭᖅᓯᒪᖕᒥᖓ ᑖᓐᓇ ᓴᕿᔮᖅᑎᑕᐅᔪᖅ ᑭᓱᒥᒃ ᐱᔾᔪᑎᖃᕐᒪᖔᑦ.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B88B6-3BC3-4CBD-8243-696FDA94EC99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6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Before we dive into the photographs taken by Idlout, I would like to show you guys some photos of Inuit taken by </a:t>
            </a:r>
            <a:r>
              <a:rPr lang="en-US" err="1">
                <a:cs typeface="Calibri"/>
              </a:rPr>
              <a:t>Qallunaat</a:t>
            </a:r>
            <a:r>
              <a:rPr lang="en-US">
                <a:cs typeface="Calibri"/>
              </a:rPr>
              <a:t> during this time, and some from before, so that we can compare them to the pictures taken by Idlout.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B88B6-3BC3-4CBD-8243-696FDA94EC9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B88B6-3BC3-4CBD-8243-696FDA94EC9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u-Cans-CA" b="1" dirty="0"/>
              <a:t>ᐃᓅᖃᑎᒌᑦᓯᐊᕐᓂᖅ</a:t>
            </a:r>
            <a:r>
              <a:rPr lang="iu-Cans-CA" dirty="0"/>
              <a:t>-ᐃᒃᐱᒋᑦᑎᐊᕐᓗᒋᑦ ᐊᓯᑎᑦ, ᐃᓚᒌᒍᓯᖅ ᐊᒻᒪᓗ ᐸᕿᑦᑎᐊᕐᓂᖅ ᐃᓄᖕᓂᒃ.</a:t>
            </a:r>
            <a:r>
              <a:rPr lang="iu-Cans-CA" b="1" dirty="0"/>
              <a:t> ᐱᔨᑦᓯᕐᓂᖅ- </a:t>
            </a:r>
            <a:r>
              <a:rPr lang="iu-Cans-CA" dirty="0"/>
              <a:t>ᐱᔨᑦᓯᕋᖅᑐᖅ ᐊᒻᒪᓗ ᑐᓂᓯᓯᒪᔪᖅ ᐃᓚᒌᓄᑦ ᐊᒻᒪᓗ/ᐅᕝᕙᓘᓐᓃᑦ ᓄᓇᓕᖕᓄᑦ. </a:t>
            </a:r>
            <a:r>
              <a:rPr lang="iu-Cans-CA" b="1" dirty="0"/>
              <a:t>ᐱᓕᒻᒪᒃᓴᕐᓂᖅ/ᐱᔭᕆᐅᖅᓴᓂᖅ </a:t>
            </a:r>
            <a:r>
              <a:rPr lang="iu-Cans-CA" dirty="0"/>
              <a:t>- ᐱᕙᓪᓕᐊᑎᑦᑎᓂᖅ ᓴᓇᔪᓐᓇᖅᓯᓂᐊᕐᒪᑕ ᑕᐅᑐᒃᓗᑎᒃ, ᐃᓕᓐᓂᐊᖅᑎᑕᐅᓗᑎᒃ, ᐱᔭᕆᐅᖅᓴᓗᑎᒃ ᐊᒻᒪᓗ ᐊᔪᕈᓐᓃᖅᓴᓗᑎᒃ. </a:t>
            </a:r>
            <a:r>
              <a:rPr lang="iu-Cans-CA" b="1" dirty="0"/>
              <a:t>ᐱᓕᕆᖃᑎᒌᖕᓂᖅ/ᐃᑲᔪᖅᑎᒌᖕᓂᖅ - </a:t>
            </a:r>
            <a:r>
              <a:rPr lang="iu-Cans-CA" dirty="0"/>
              <a:t>ᓴᓇᖃᑎᒌᒡᓗᑎᒃ ᐱᔭᕇᓂᐊᕐᒪᑕ. </a:t>
            </a:r>
            <a:r>
              <a:rPr lang="iu-Cans-CA" b="1" dirty="0"/>
              <a:t>ᑐᓐᖓᓇᕐᓂᖅ</a:t>
            </a:r>
            <a:r>
              <a:rPr lang="iu-Cans-CA" dirty="0"/>
              <a:t> - ᐊᑐᖅᓯᔪᖅ ᐃᓄᑦᑎᐊᕙᐅᓪᓗᓂ ᒪᑐᐃᖓᑦᑎᐊᖅᖢᓂ, ᑐᓐᖓᓇᖅᑐᖅ ᐊᒻᒪᓗ ᐃᓚᐅᔾᔨᓯᒪᑦᑎᐊᖅᑐᖅ. </a:t>
            </a:r>
            <a:r>
              <a:rPr lang="iu-Cans-CA" sz="1800" b="1" dirty="0">
                <a:effectLst/>
                <a:latin typeface="Gadugi" panose="020B0502040204020203" pitchFamily="34" charset="0"/>
                <a:ea typeface="Calibri" panose="020F0502020204030204" pitchFamily="34" charset="0"/>
                <a:cs typeface="Gadugi" panose="020B0502040204020203" pitchFamily="34" charset="0"/>
              </a:rPr>
              <a:t>ᐋᔩᖃᑎᒌᖕᓂᖅ- </a:t>
            </a:r>
            <a:r>
              <a:rPr lang="iu-Cans-CA" sz="1800" dirty="0">
                <a:effectLst/>
                <a:latin typeface="Gadugi" panose="020B0502040204020203" pitchFamily="34" charset="0"/>
                <a:ea typeface="Calibri" panose="020F0502020204030204" pitchFamily="34" charset="0"/>
                <a:cs typeface="Gadugi" panose="020B0502040204020203" pitchFamily="34" charset="0"/>
              </a:rPr>
              <a:t>ᐃᓱᒪᓕᐅᕆᓂᖅ ᑕᒪᐅᓐᓇ ᐅᖃᖃᑎᒌᒡᓗᑎᒃ ᐊᒻᒪᓗ ᐊᖏᖃᑎᒌᒡᓗᑎᒃ.</a:t>
            </a:r>
            <a:r>
              <a:rPr lang="en-CA" dirty="0">
                <a:effectLst/>
              </a:rPr>
              <a:t> </a:t>
            </a:r>
            <a:r>
              <a:rPr lang="iu-Cans-CA" b="1" dirty="0"/>
              <a:t>ᖃᓄᖅᑑᕐᓂᖅ</a:t>
            </a:r>
            <a:r>
              <a:rPr lang="iu-Cans-CA" dirty="0"/>
              <a:t> - ᐱᓕᕆᑦᑎᐊᕈᑎᒃᓴᓄᑦ ᐊᒻᒪᓗ ᐃᑲᔫᑎᒃᓴᓄᑦ. </a:t>
            </a:r>
            <a:r>
              <a:rPr lang="iu-Cans-CA" b="1" dirty="0"/>
              <a:t>ᐊᕙᑎᑦᑎᓂᒃ ᑲᒪᑦᓯᐊᕐᓂᖅ </a:t>
            </a:r>
            <a:r>
              <a:rPr lang="iu-Cans-CA" dirty="0"/>
              <a:t>- ᐃᒃᐱᒋᑦᑎᐊᕐᓗᒋᑦ ᐊᒻᒪᓗ ᐸᕿᑦᑎᐊᕐᓗᒋᑦ ᓄᓇ, ᓂᕐᔪᑎᑦ ᐊᒻᒪᓗ ᐅᕙᑎ.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B88B6-3BC3-4CBD-8243-696FDA94EC9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26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B88B6-3BC3-4CBD-8243-696FDA94EC9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26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1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7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39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6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1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02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6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5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5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8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iscoverblog.com/2021/01/14/tunniit-tattoos-the-complicated-history-of-photographing-inuit-tattoos/" TargetMode="External"/><Relationship Id="rId2" Type="http://schemas.openxmlformats.org/officeDocument/2006/relationships/hyperlink" Target="https://www.canadashistory.ca/explore/first-nations-inuit-metis/life-on-the-land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adashistory.ca/explore/first-nations-inuit-metis/life-on-the-lan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876" y="93003"/>
            <a:ext cx="5785552" cy="3732236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i="1" dirty="0" err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ᐊᔾᔨᓕᐅᕐᓚᒋᑦ</a:t>
            </a:r>
            <a:endParaRPr lang="en-US" dirty="0" err="1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168" y="3827545"/>
            <a:ext cx="4277182" cy="1572768"/>
          </a:xfrm>
        </p:spPr>
        <p:txBody>
          <a:bodyPr>
            <a:normAutofit/>
          </a:bodyPr>
          <a:lstStyle/>
          <a:p>
            <a:pPr algn="l"/>
            <a:r>
              <a:rPr lang="iu-Cans-CA" b="1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ᐃᓄᐃᑦ ᖃᐅᔨᒪᔭᑐᖃᖏᑦ ᐊᔾᔨᓕᐊᖏᑎᒍᑦ ᔫᓯᐱ ᐃᓪᓚᐅᑦ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93BAC1-D3EE-6D3C-19D3-CDB619D5F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ECB41B-EA35-0408-477F-975D9C632361}"/>
              </a:ext>
            </a:extLst>
          </p:cNvPr>
          <p:cNvSpPr txBox="1"/>
          <p:nvPr/>
        </p:nvSpPr>
        <p:spPr>
          <a:xfrm>
            <a:off x="808463" y="5919438"/>
            <a:ext cx="364273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u-Cans-CA" sz="1000" dirty="0"/>
              <a:t>ᐅᓇ ᐃᓕᓐᓂᐊᕈᑎ ᓴᕿᑕᖓ ᑖᔅᓱᒪ ᐊᐅᒐᑦᓈᖅ ᐃᒃᑯᔅ, ᐃᓕᓐᓂᐊᕐᕕᒃᔪᐊᒥ ᐃᑦᑕᕐᓂᑕᓕᕆᓂᖅ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8F8895-3811-021A-313E-13860D85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u-Cans-CA" kern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ᐃᓄᐃᑦ ᖃᐅᔨᒪᔭᑐᖃᖏᑦ</a:t>
            </a:r>
            <a:endParaRPr lang="en-US" kern="12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9298EDA2-C81C-4493-C724-382D97AB6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475124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070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BCA2EB72-13DC-4DC6-B461-3B036C55B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oundRect">
            <a:avLst>
              <a:gd name="adj" fmla="val 2627"/>
            </a:avLst>
          </a:prstGeom>
          <a:solidFill>
            <a:schemeClr val="bg2">
              <a:lumMod val="75000"/>
            </a:schemeClr>
          </a:solidFill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AB239-C895-13BF-887E-CD960942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965199"/>
            <a:ext cx="6075552" cy="4918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Why organize an exhibition through Inuit </a:t>
            </a:r>
            <a:r>
              <a:rPr lang="en-US" sz="3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Qaujimajatuqangit</a:t>
            </a:r>
            <a:r>
              <a:rPr lang="iu-Cans-CA" sz="3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ᖃᓄᐃᒻᒪᑦ ᐋᕿᒃᓱᐃᓯᒪᕕᑖ ᑕᑯᔭᒃᓴᕈᖅᑎᓯᒪᓪᓗᒋᑦ ᐃᓄᐃᑦ ᖃᐅᔨᒪᔭᑐᖃᖏᑦ</a:t>
            </a:r>
            <a:r>
              <a:rPr lang="en-US" sz="3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F75BF3-096E-451E-A222-96A7F0946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699" y="2011680"/>
            <a:ext cx="0" cy="28346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50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877C6C-D342-0F9A-B87C-53CF1D82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098" y="609600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u-Cans-CA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ᐃᓪᓚᐅᑦ ᐊᔾᔨᓕᐊᖏᖅ</a:t>
            </a:r>
            <a:endParaRPr lang="en-US" sz="48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Picture 4" descr="A picture containing text, person, person, standing&#10;&#10;Description automatically generated">
            <a:extLst>
              <a:ext uri="{FF2B5EF4-FFF2-40B4-BE49-F238E27FC236}">
                <a16:creationId xmlns:a16="http://schemas.microsoft.com/office/drawing/2014/main" id="{3332D3A8-A675-8481-13D8-450FC4007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22" r="10774"/>
          <a:stretch/>
        </p:blipFill>
        <p:spPr>
          <a:xfrm>
            <a:off x="560553" y="609098"/>
            <a:ext cx="546200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6F0DD6-2376-F1A2-C553-4CCCEEAB1980}"/>
              </a:ext>
            </a:extLst>
          </p:cNvPr>
          <p:cNvSpPr txBox="1"/>
          <p:nvPr/>
        </p:nvSpPr>
        <p:spPr>
          <a:xfrm>
            <a:off x="3878384" y="937846"/>
            <a:ext cx="2743199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94AFF-FF1B-F877-6E16-446CCFE52D12}"/>
              </a:ext>
            </a:extLst>
          </p:cNvPr>
          <p:cNvSpPr txBox="1"/>
          <p:nvPr/>
        </p:nvSpPr>
        <p:spPr>
          <a:xfrm>
            <a:off x="6411951" y="5436218"/>
            <a:ext cx="416312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u-Cans-CA" sz="1000" dirty="0"/>
              <a:t>ᐅᓇ ᐊᔾᔨᖑᐊᖓ ᐊᔾᔨᓕᐊᖓ ᐃᓪᓚᐅᑦ ᐊᒻᒪᓗ ᑐᓂᔭᐅᓯᒪᔪᖅ ᑕᑯᒃᓴᐅᑎᑦᑎᕕᒋᔭᑦᑎᓐᓄᑦ ᓂᕈᐊᕆᓯᒪᓪᓗᓂᐅᒃ ᑕᒃᓕᔅ ᒍᐃᑭᓐᓴᓐ ᐃᓂᓕᐅᖅᓯᒪᔭᖏᑦ ᓄᓇᕗᑦ ᐃᑦᑕᕐᓂᑕᖏᓐᓄᑦ.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7346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C29838-228E-4DBB-993F-4459C0BD8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6DA45-3761-4335-B5CA-E03E76B5F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8B38C7-930E-425A-AC28-8C36EE323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5CBEF-B61F-730E-24D6-35A7E52E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477" y="2469096"/>
            <a:ext cx="9951041" cy="1913662"/>
          </a:xfrm>
        </p:spPr>
        <p:txBody>
          <a:bodyPr/>
          <a:lstStyle/>
          <a:p>
            <a:r>
              <a:rPr lang="iu-Cans-CA" kern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ᐃᑲᔪᖅᑎᒌᖕᓂᖅ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72350-C7EA-7D07-6395-855FABC38BA1}"/>
              </a:ext>
            </a:extLst>
          </p:cNvPr>
          <p:cNvSpPr txBox="1"/>
          <p:nvPr/>
        </p:nvSpPr>
        <p:spPr>
          <a:xfrm>
            <a:off x="1288903" y="3858709"/>
            <a:ext cx="69382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iu-Cans-CA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ᓴᓇᖃᑎᒌᒡᓗᑎᒃ ᐱᕇᓂᐊᕐᒪᑕ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91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outdoor, white, nature&#10;&#10;Description automatically generated">
            <a:extLst>
              <a:ext uri="{FF2B5EF4-FFF2-40B4-BE49-F238E27FC236}">
                <a16:creationId xmlns:a16="http://schemas.microsoft.com/office/drawing/2014/main" id="{62211518-6366-720C-9A8C-E54D1291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9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mountain, outdoor, sky, field&#10;&#10;Description automatically generated">
            <a:extLst>
              <a:ext uri="{FF2B5EF4-FFF2-40B4-BE49-F238E27FC236}">
                <a16:creationId xmlns:a16="http://schemas.microsoft.com/office/drawing/2014/main" id="{7CFCE927-AD0D-EE88-B72F-96114AD9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6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C29838-228E-4DBB-993F-4459C0BD8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6DA45-3761-4335-B5CA-E03E76B5F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8B38C7-930E-425A-AC28-8C36EE323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869CD-035C-1721-6E49-02254635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94" y="2374881"/>
            <a:ext cx="9948024" cy="1913082"/>
          </a:xfrm>
        </p:spPr>
        <p:txBody>
          <a:bodyPr/>
          <a:lstStyle/>
          <a:p>
            <a:r>
              <a:rPr lang="iu-Cans-CA" kern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ᐱᓕᒻᒪᒃᓴᕐᓂᖅ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F85-783D-7248-64A7-C046B2B057CC}"/>
              </a:ext>
            </a:extLst>
          </p:cNvPr>
          <p:cNvSpPr txBox="1"/>
          <p:nvPr/>
        </p:nvSpPr>
        <p:spPr>
          <a:xfrm>
            <a:off x="1120477" y="3827900"/>
            <a:ext cx="52994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iu-Cans-CA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ᐱᕙᓪᓕᐊᑎᑦᑎᓂᖅ ᓴᓇᔪᓐᓇᖅᓯᓂᐊᕐᒪᑕ ᑕᐅᑐᒃᓗᑎᒃ, ᐃᓕᓐᓂᐊᖅᑎᑕᐅᓗᑎᒃ, ᐱᔭᕆᐅᖅᓴᓗᑎᒃ ᐊᒻᒪᓗ ᐊᔪᕈᓐᓃᖅᓴᓗᑎᒃ.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65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990AB39C-A39F-C0F0-D665-90262F0F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32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text, outdoor, dune&#10;&#10;Description automatically generated">
            <a:extLst>
              <a:ext uri="{FF2B5EF4-FFF2-40B4-BE49-F238E27FC236}">
                <a16:creationId xmlns:a16="http://schemas.microsoft.com/office/drawing/2014/main" id="{57500212-ADCE-1E2F-F867-09B7D51F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8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22AE582-417F-6E50-6658-E5BB1DF34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5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AEC29838-228E-4DBB-993F-4459C0BD8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EB46DA45-3761-4335-B5CA-E03E76B5F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678B38C7-930E-425A-AC28-8C36EE323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B1F63-1CAE-B530-CBC7-3BBAE048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087" y="1510615"/>
            <a:ext cx="4521061" cy="1277123"/>
          </a:xfrm>
        </p:spPr>
        <p:txBody>
          <a:bodyPr>
            <a:normAutofit/>
          </a:bodyPr>
          <a:lstStyle/>
          <a:p>
            <a:pPr defTabSz="306324"/>
            <a:r>
              <a:rPr lang="en-US" sz="2144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ᔫ</a:t>
            </a:r>
            <a:r>
              <a:rPr lang="iu-Cans-CA" sz="2144" kern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ᓯᐱ ᐃᓪᓚᐅᑦ</a:t>
            </a:r>
            <a:endParaRPr lang="en-US" dirty="0"/>
          </a:p>
        </p:txBody>
      </p:sp>
      <p:pic>
        <p:nvPicPr>
          <p:cNvPr id="4" name="Picture 4" descr="A picture containing outdoor, person, sky, mountain&#10;&#10;Description automatically generated">
            <a:extLst>
              <a:ext uri="{FF2B5EF4-FFF2-40B4-BE49-F238E27FC236}">
                <a16:creationId xmlns:a16="http://schemas.microsoft.com/office/drawing/2014/main" id="{546AA4BD-7376-8C50-9260-CA8E8E999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82" t="470" r="3762" b="-627"/>
          <a:stretch/>
        </p:blipFill>
        <p:spPr>
          <a:xfrm>
            <a:off x="2323663" y="1123527"/>
            <a:ext cx="2331927" cy="460480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9F5CB7A-E476-4B0E-E690-21608E693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087" y="2889907"/>
            <a:ext cx="4724245" cy="2289938"/>
          </a:xfrm>
        </p:spPr>
        <p:txBody>
          <a:bodyPr>
            <a:normAutofit/>
          </a:bodyPr>
          <a:lstStyle/>
          <a:p>
            <a:pPr marL="0" indent="0" defTabSz="306324">
              <a:spcAft>
                <a:spcPts val="402"/>
              </a:spcAft>
              <a:buNone/>
            </a:pPr>
            <a:endParaRPr lang="en-US" sz="1340" kern="1200" cap="small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Century Gothic"/>
              <a:ea typeface="Cambria"/>
              <a:cs typeface="Calibri"/>
            </a:endParaRPr>
          </a:p>
          <a:p>
            <a:pPr>
              <a:buClr>
                <a:srgbClr val="FFFFFF"/>
              </a:buClr>
            </a:pP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Century Gothic"/>
              <a:ea typeface="Cambria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26D65-6A54-E078-A845-FD0B39BB57E3}"/>
              </a:ext>
            </a:extLst>
          </p:cNvPr>
          <p:cNvSpPr txBox="1"/>
          <p:nvPr/>
        </p:nvSpPr>
        <p:spPr>
          <a:xfrm>
            <a:off x="5064972" y="3750069"/>
            <a:ext cx="5033991" cy="5507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12648">
              <a:spcBef>
                <a:spcPct val="20000"/>
              </a:spcBef>
              <a:spcAft>
                <a:spcPts val="402"/>
              </a:spcAft>
            </a:pPr>
            <a:endParaRPr lang="en-US" sz="1206" kern="1200">
              <a:solidFill>
                <a:schemeClr val="tx1"/>
              </a:solidFill>
              <a:latin typeface="Cambria"/>
              <a:ea typeface="+mn-lt"/>
              <a:cs typeface="+mn-lt"/>
            </a:endParaRPr>
          </a:p>
          <a:p>
            <a:pPr marL="191135" indent="-191135" defTabSz="612648">
              <a:spcBef>
                <a:spcPct val="20000"/>
              </a:spcBef>
              <a:spcAft>
                <a:spcPts val="402"/>
              </a:spcAft>
              <a:buFont typeface="Arial"/>
              <a:buChar char="•"/>
            </a:pPr>
            <a:endParaRPr lang="en-US" sz="1200" cap="small">
              <a:latin typeface="Century Gothic"/>
              <a:ea typeface="Cambr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67FBF-3059-34F2-F14E-ECB73D3A732F}"/>
              </a:ext>
            </a:extLst>
          </p:cNvPr>
          <p:cNvSpPr txBox="1"/>
          <p:nvPr/>
        </p:nvSpPr>
        <p:spPr>
          <a:xfrm>
            <a:off x="5288096" y="2588963"/>
            <a:ext cx="409460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u-Cans-CA" dirty="0"/>
              <a:t>ᔪᓯᐱ ᐃᓪᓚᐅᑦ ᓄᓇᓕᖕᓂ ᐊᖓᔪᖅᑳᕆᔭᐅᓚᐅᖅᑐᖅ ᐊᐅᓚᑦᓯᕕᖕᒥ (ᓄᓇᓕᕋᓛᖅ ᓯᓚᑖᓂ ᒥᑦᑎᒪᑕᓕᒃ), ᖃᐅᔨᒪᔭᐅᓚᐅᖅᑐᖅ ᐊᖑᓇᓱᒃᑲᐅᓂᖓᓂᒃ. ᖃᐅᔨᒪᔭᐅᑦᑎᐊᓚᐅᕐᒥᔪᖅ ᐃᓄᒃ 1950-ᓂ ᓴᕿᔮᓚᐅᖅᖢᓂ ᑕᕐᕆᔭᐅᑎᒥ ᐊᑎᖃᖅᑐᖅ “ᓄᓇᖓᑦ ᑖᖅᓯᔪᓐᓇᓐᖏᑦᑐᖅ” ᑕᐃᑲᓂ 1952.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02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EC29838-228E-4DBB-993F-4459C0BD8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EB46DA45-3761-4335-B5CA-E03E76B5F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8B38C7-930E-425A-AC28-8C36EE323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7AEB5-9033-4C4D-ADA4-5C5807EF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94" y="2469386"/>
            <a:ext cx="9948024" cy="1913082"/>
          </a:xfrm>
        </p:spPr>
        <p:txBody>
          <a:bodyPr/>
          <a:lstStyle/>
          <a:p>
            <a:r>
              <a:rPr lang="iu-Cans-CA" kern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ᖃᓄᖅᑑᕐᓂᖅ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2A74A-2807-5F28-DF13-61903DB68B59}"/>
              </a:ext>
            </a:extLst>
          </p:cNvPr>
          <p:cNvSpPr txBox="1"/>
          <p:nvPr/>
        </p:nvSpPr>
        <p:spPr>
          <a:xfrm>
            <a:off x="1120477" y="3867088"/>
            <a:ext cx="43774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iu-Cans-CA" dirty="0"/>
              <a:t>ᐱᓕᕆᑦᑎᐊᕈᑎᒃᓴᓄᑦ ᐊᒻᒪᓗ ᐃᑲᔫᑎᓴᓄᑦ</a:t>
            </a:r>
            <a:r>
              <a:rPr lang="en-US" kern="1200" dirty="0"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4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ECDD4BC-F90D-4B96-A113-1CC0BD18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4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2239424-F308-DFC3-29AB-8448758D7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66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31ECD42-FA60-4002-351D-50F3A35DA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03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C29838-228E-4DBB-993F-4459C0BD8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6DA45-3761-4335-B5CA-E03E76B5F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8B38C7-930E-425A-AC28-8C36EE323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0561A-CB88-DE2F-DA5E-7E69A9FF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477" y="2079442"/>
            <a:ext cx="9951041" cy="1913662"/>
          </a:xfrm>
        </p:spPr>
        <p:txBody>
          <a:bodyPr/>
          <a:lstStyle/>
          <a:p>
            <a:r>
              <a:rPr lang="iu-Cans-CA" kern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ᐃᓅᖃᑎᒌᑦᓯᐊᕐᓂᖅ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3F4B78-B8E6-329B-3D54-004030AA2C70}"/>
              </a:ext>
            </a:extLst>
          </p:cNvPr>
          <p:cNvSpPr txBox="1"/>
          <p:nvPr/>
        </p:nvSpPr>
        <p:spPr>
          <a:xfrm>
            <a:off x="1322274" y="3517213"/>
            <a:ext cx="40652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iu-Cans-CA" kern="12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ᐃᒃᐱᒋᑦᑎᐊᕐᓗᒋᑦ ᐊᓯᑎᑦ, ᐃᓚᒌᒍᓯᖅ ᐊᒻᒪᓗ ᐸᕿᑦᑎᐊᕐᓂᖅ ᐃᓄᖕᓂᒃ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44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4BF3B35-E1F6-F012-7339-6C973E714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2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12FCC2F-6D82-76ED-84F0-63EB2A1A2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61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posing&#10;&#10;Description automatically generated">
            <a:extLst>
              <a:ext uri="{FF2B5EF4-FFF2-40B4-BE49-F238E27FC236}">
                <a16:creationId xmlns:a16="http://schemas.microsoft.com/office/drawing/2014/main" id="{107139F3-A7B0-49FE-8171-65FCEB611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92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1CF5-878E-1302-5E90-7770BF42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04" y="1430179"/>
            <a:ext cx="3715265" cy="36759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u-Cans-CA" sz="3700" kern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ᐃᓱᓕᑉᐳᒍᑦ ᐅᖃᖃᑎᒌᒍᑕᐅᔪᑦ ᐊᐱᖁᑎᖏᓐᓂᒃ</a:t>
            </a:r>
            <a:r>
              <a:rPr lang="en-US" sz="3700" kern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F15F83BE-79E4-6423-6153-4BB10F86A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485384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787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1CF5-878E-1302-5E90-7770BF42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65" y="1430179"/>
            <a:ext cx="3561599" cy="36759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u-Cans-CA" sz="3700" dirty="0"/>
              <a:t>ᓴᓇᑦᑎᐊᖅᓯᒪᓗᒍ </a:t>
            </a:r>
            <a:br>
              <a:rPr lang="iu-Cans-CA" sz="3700" dirty="0"/>
            </a:br>
            <a:r>
              <a:rPr lang="iu-Cans-CA" sz="3700" dirty="0"/>
              <a:t>ᑭᐅᔾᔪᑏᑦ</a:t>
            </a:r>
            <a:r>
              <a:rPr lang="en-US" sz="3700" kern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F15F83BE-79E4-6423-6153-4BB10F86A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483108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306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B15A-E831-E4AB-13F0-7F419CE1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u-Cans-CA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ᖃᓄᐃᓕᖓᓕᕐᓂᕐᒪᑕ ᐃᓄᐃᑦ ᓄᓇᖓ ᑕᐃᔅᓱᒪᓂ?</a:t>
            </a:r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(1950-1960)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CB7F2-7B19-5401-68CC-028788A5A9AB}"/>
              </a:ext>
            </a:extLst>
          </p:cNvPr>
          <p:cNvSpPr txBox="1"/>
          <p:nvPr/>
        </p:nvSpPr>
        <p:spPr>
          <a:xfrm>
            <a:off x="1266940" y="2423711"/>
            <a:ext cx="87033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u-Cans-CA" dirty="0"/>
              <a:t>ᖁᑎᒃᑐᕐᒥᐅᓄᑦ ᓅᑕᐅᓂᑯᑦ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iu-Cans-CA" dirty="0"/>
              <a:t>ᕿᒦᔭᖅᑕᐅᓂᑯᑦ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iu-Cans-CA" dirty="0"/>
              <a:t>ᐃᓄᐃᑦ ᓅᑕᐅᑯᑦ ᓄᓇᖃᓕᖅᑎᑕᐅᓪᓗᑎᒃ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9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7B79-D5F1-F016-931D-CBB4760E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u-Cans-CA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ᐃᑲᔪᖅᑐᑦ ᐃᓕᓴᕆᔭᕗᑦ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9FE61-13FB-BEC0-EC91-FFF38818F5D5}"/>
              </a:ext>
            </a:extLst>
          </p:cNvPr>
          <p:cNvSpPr txBox="1"/>
          <p:nvPr/>
        </p:nvSpPr>
        <p:spPr>
          <a:xfrm>
            <a:off x="1096536" y="2174487"/>
            <a:ext cx="917187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u-Cans-CA" dirty="0">
                <a:ea typeface="+mn-lt"/>
                <a:cs typeface="+mn-lt"/>
              </a:rPr>
              <a:t>ᑲᕇᓐ ᑐᕼᐃᒥᐅ</a:t>
            </a:r>
            <a:r>
              <a:rPr lang="en-US" dirty="0">
                <a:ea typeface="+mn-lt"/>
                <a:cs typeface="+mn-lt"/>
              </a:rPr>
              <a:t> “</a:t>
            </a:r>
            <a:r>
              <a:rPr lang="iu-Cans-CA" dirty="0">
                <a:ea typeface="+mn-lt"/>
                <a:cs typeface="+mn-lt"/>
              </a:rPr>
              <a:t>ᐃᓅᓯᖅ ᓄᓇᑐᐃᓐᓇᒥ</a:t>
            </a:r>
            <a:r>
              <a:rPr lang="en-US" dirty="0">
                <a:ea typeface="+mn-lt"/>
                <a:cs typeface="+mn-lt"/>
              </a:rPr>
              <a:t>” </a:t>
            </a:r>
            <a:r>
              <a:rPr lang="iu-Cans-CA" i="1" dirty="0">
                <a:ea typeface="+mn-lt"/>
                <a:cs typeface="+mn-lt"/>
              </a:rPr>
              <a:t>ᑲᓇᑕᒥ ᐃᒻᒪᑲᓪᓚᒃ ᐊᑐᖅᑕᐅᓯᒪᔪᑦ. ᓯᑎᐱᕆ 2, 2021. ᐱᒃᓴᐅᔪᖅ ᖃᕆᓴᐅᔭᒃᑯᖅ ᐅᕘᓇ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2"/>
              </a:rPr>
              <a:t>https://www.canadashistory.ca/explore/first-nations-inuit-metis/life-on-the-land</a:t>
            </a:r>
          </a:p>
          <a:p>
            <a:endParaRPr lang="en-US" dirty="0"/>
          </a:p>
          <a:p>
            <a:r>
              <a:rPr lang="iu-Cans-CA" dirty="0"/>
              <a:t>ᕼᐃᑐ ᑲᓐᐳ,</a:t>
            </a:r>
            <a:r>
              <a:rPr lang="en-US" dirty="0"/>
              <a:t> </a:t>
            </a:r>
            <a:r>
              <a:rPr lang="iu-Cans-CA" dirty="0"/>
              <a:t>“ᑐᓐᓃᑦ/ᑲᒃᑭᓃᑦ ᐱᔭᕐᓂᓐᖏᑦᑐᑦ ᐊᑐᖅᑕᐅᓚᐅᖅᓯᒪᔪᕕᓃᑦ ᐊᔾᔨᓕᐊᖏᑦ ᐃᓄᐃᑦ ᑐᓂᖏᑦ</a:t>
            </a:r>
            <a:r>
              <a:rPr lang="en-US" dirty="0"/>
              <a:t>" </a:t>
            </a:r>
            <a:r>
              <a:rPr lang="iu-Cans-CA" i="1" dirty="0"/>
              <a:t>ᐅᖃᓕᒫᒐᖃᕐᕕᖕᒥᑦ ᐊᒻᒪᓗ ᐃᑦᑕᕐᓂᑕᖃᕐᕕᖕᒥ ᑲᓇᑕ ᑎᑎᕋᖅᑕᐅᓯᒪᔪᖅ</a:t>
            </a:r>
            <a:r>
              <a:rPr lang="en-US" i="1" dirty="0"/>
              <a:t>. </a:t>
            </a:r>
            <a:r>
              <a:rPr lang="en-US" dirty="0" err="1"/>
              <a:t>ᔮ</a:t>
            </a:r>
            <a:r>
              <a:rPr lang="iu-Cans-CA" dirty="0"/>
              <a:t>ᓄᐊᕆ</a:t>
            </a:r>
            <a:r>
              <a:rPr lang="en-US" dirty="0"/>
              <a:t> 14, 2021. </a:t>
            </a:r>
            <a:r>
              <a:rPr lang="iu-Cans-CA" i="1" dirty="0">
                <a:ea typeface="+mn-lt"/>
                <a:cs typeface="+mn-lt"/>
              </a:rPr>
              <a:t>ᐱᒃᓴᐅᔪᖅ ᖃᕆᓴᐅᔭᒃᑯᖅ ᐅᕘᓇ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/>
              <a:t> </a:t>
            </a:r>
            <a:r>
              <a:rPr lang="en-US" dirty="0">
                <a:ea typeface="+mn-lt"/>
                <a:cs typeface="+mn-lt"/>
                <a:hlinkClick r:id="rId3"/>
              </a:rPr>
              <a:t>https://thediscoverblog.com/2021/01/14/tunniit-tattoos-the-complicated-history-of-photographing-inuit-tattoos/</a:t>
            </a:r>
            <a:endParaRPr lang="en-US" dirty="0"/>
          </a:p>
          <a:p>
            <a:endParaRPr lang="en-US" dirty="0"/>
          </a:p>
          <a:p>
            <a:r>
              <a:rPr lang="iu-Cans-CA" dirty="0">
                <a:ea typeface="+mn-lt"/>
                <a:cs typeface="+mn-lt"/>
              </a:rPr>
              <a:t>ᐃᓪᓚᐅᑉ ᐊᔾᔨᓕᐊᖏᖅ ᑖᔅᓱᒪᖓᑦ ᐱᔭᐅᔪᑦ ᑕᒃᓕᔅ ᒍᐃᑭᓐᓴᓐ (ᓄᓇᕗᒻᒥ ᐃᑦᑕᕐᓂᑕᐃᑦ ᑭᓯᐊᓂ ᒫᓐᓇ ᐃᓂᖃᖅᑐᑦ ᓄᓇᑦᓯᐊᖅ ᐃᑦᑕᕐᓂᑕᖃᕐᕕᖓᓂ)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3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F68A-6C2E-C41D-8D07-DFB1EE88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u-Cans-CA" sz="3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ᐊᔾᔨᖑᐊᖏᑦ ᐃᓄᐃᑦ ᐊᔾᔨᓕᐊᖏᑦ ᖃᓪᓗᓈᑦ</a:t>
            </a:r>
            <a:endParaRPr lang="en-US" sz="34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" name="Picture 5" descr="A picture containing close, blur&#10;&#10;Description automatically generated">
            <a:extLst>
              <a:ext uri="{FF2B5EF4-FFF2-40B4-BE49-F238E27FC236}">
                <a16:creationId xmlns:a16="http://schemas.microsoft.com/office/drawing/2014/main" id="{4E24A93F-019F-8A0E-9E8B-BC18171DC5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054" r="-2" b="4097"/>
          <a:stretch/>
        </p:blipFill>
        <p:spPr>
          <a:xfrm>
            <a:off x="20" y="10"/>
            <a:ext cx="7574515" cy="427381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4C74A61-82DB-EBE7-80A7-53428E541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2612" b="33986"/>
          <a:stretch/>
        </p:blipFill>
        <p:spPr>
          <a:xfrm>
            <a:off x="7574535" y="10"/>
            <a:ext cx="4617465" cy="4273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CF096-318E-1DC0-FBD9-460DEFD19BC5}"/>
              </a:ext>
            </a:extLst>
          </p:cNvPr>
          <p:cNvSpPr txBox="1"/>
          <p:nvPr/>
        </p:nvSpPr>
        <p:spPr>
          <a:xfrm>
            <a:off x="1910365" y="5688169"/>
            <a:ext cx="85494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  <a:hlinkClick r:id="rId6"/>
              </a:rPr>
              <a:t>https://www.canadashistory.ca/explore/first-nations-inuit-metis/life-on-the-land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4AF21D7F-15EC-8B9C-F398-5F892C953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67C1C8-E637-A9B4-5A62-22A59313A3BA}"/>
              </a:ext>
            </a:extLst>
          </p:cNvPr>
          <p:cNvSpPr txBox="1"/>
          <p:nvPr/>
        </p:nvSpPr>
        <p:spPr>
          <a:xfrm>
            <a:off x="8972281" y="965915"/>
            <a:ext cx="274320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u-Cans-CA" sz="1400" dirty="0">
                <a:solidFill>
                  <a:schemeClr val="bg1"/>
                </a:solidFill>
                <a:latin typeface="Cambria"/>
                <a:ea typeface="Cambria"/>
                <a:cs typeface="Calibri"/>
              </a:rPr>
              <a:t>ᐅᓇ [ᐃᓄᒃ] ᐊᕐᓇᖅ ᐊᑎᖃᖅᑐᖅ ᓗᐃᓴ ᐊᐳᑕᐃᔭᐃᔪᖅ ᐃᒐᓛᕐᒥᒃ ᓯᑯᓯᒪᔪᒥᒃ ᐃᓗᐊᓂ ᐃᒡᓗᕕᒐᖅ ᑕᐃᑲᓂ ᐳᕕᖕᓂᑕᒃ, ᐅᓇᓗ ᓄᓇᕘᓕᖅᑐᖅ, ᑕᐃᑲᓂ 1959 ᐊᔾᔨᓕᐊᖓ ᐅᓕᑦᓱᑦ ᕼᐅᓕᖕᑕᓐ. </a:t>
            </a:r>
            <a:endParaRPr lang="en-US" sz="1400" dirty="0">
              <a:solidFill>
                <a:schemeClr val="bg1"/>
              </a:solidFill>
              <a:latin typeface="Cambria"/>
              <a:ea typeface="Cambr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63B359-B026-9B7B-7B8C-3ABD952E9F1D}"/>
              </a:ext>
            </a:extLst>
          </p:cNvPr>
          <p:cNvSpPr txBox="1"/>
          <p:nvPr/>
        </p:nvSpPr>
        <p:spPr>
          <a:xfrm>
            <a:off x="6868732" y="6214055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cap="all">
                <a:solidFill>
                  <a:schemeClr val="bg1"/>
                </a:solidFill>
                <a:ea typeface="+mn-lt"/>
                <a:cs typeface="+mn-lt"/>
              </a:rPr>
              <a:t>HBCA-1987-363-E-435-016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8CA3F-206C-E39D-C12E-381ECEE7EE86}"/>
              </a:ext>
            </a:extLst>
          </p:cNvPr>
          <p:cNvSpPr txBox="1"/>
          <p:nvPr/>
        </p:nvSpPr>
        <p:spPr>
          <a:xfrm>
            <a:off x="566615" y="1133230"/>
            <a:ext cx="2743199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u-Cans-CA" dirty="0">
                <a:solidFill>
                  <a:schemeClr val="bg1"/>
                </a:solidFill>
              </a:rPr>
              <a:t>ᑭᓱᒥᒃ ᑕᑯᕕᑦ ᐅᕙᓂ ᐊᔾᔨᖑᐊᕐᒥ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u-Cans-CA" dirty="0">
                <a:solidFill>
                  <a:schemeClr val="bg1"/>
                </a:solidFill>
              </a:rPr>
              <a:t>ᓇᓕᐊᖕᓂ ᕿᒥᕐᕈᐊᔭᑉᐱᑦ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u-Cans-CA" dirty="0">
                <a:solidFill>
                  <a:schemeClr val="bg1"/>
                </a:solidFill>
              </a:rPr>
              <a:t>ᖃᓄᖅ ᐃᓱᒪᒋᕕᒋᑦ ᐃᓄᐃᑦ ᐊᒻᒪᓗ ᐃᓄᐃᑦ ᐱᐅᓯᑐᖃᖏᑦ?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A9221-972C-62C5-CA68-77E1E6541E80}"/>
              </a:ext>
            </a:extLst>
          </p:cNvPr>
          <p:cNvSpPr txBox="1"/>
          <p:nvPr/>
        </p:nvSpPr>
        <p:spPr>
          <a:xfrm>
            <a:off x="8976731" y="547339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u-Cans-CA" sz="1200" dirty="0">
                <a:solidFill>
                  <a:schemeClr val="bg1"/>
                </a:solidFill>
                <a:latin typeface="Cambria"/>
                <a:ea typeface="Cambria"/>
              </a:rPr>
              <a:t>ᑲᕇᓐ ᑐᕼᐃᒥᐅ “ᐃᓅᓯᖅ ᓄᓇᑐᐃᓐᓇᒥ” </a:t>
            </a:r>
            <a:r>
              <a:rPr lang="iu-Cans-CA" sz="1200" i="1" dirty="0">
                <a:solidFill>
                  <a:schemeClr val="bg1"/>
                </a:solidFill>
                <a:latin typeface="Cambria"/>
                <a:ea typeface="Cambria"/>
              </a:rPr>
              <a:t>ᑲᓇᑕᒥ ᐃᒻᒪᑲᓪᓚᒃ ᐊᑐᖅᑕᐅᓯᒪᔪᑦ</a:t>
            </a:r>
            <a:r>
              <a:rPr lang="iu-Cans-CA" sz="1200" dirty="0">
                <a:solidFill>
                  <a:schemeClr val="bg1"/>
                </a:solidFill>
                <a:latin typeface="Cambria"/>
                <a:ea typeface="Cambria"/>
              </a:rPr>
              <a:t>. ᓯᑎᐱᕆ 2, 2021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2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AD48D64-01E4-8E36-4ED8-7AF93D3B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10" y="643467"/>
            <a:ext cx="3816180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2EB01-CB19-70E7-AE51-337387A0B278}"/>
              </a:ext>
            </a:extLst>
          </p:cNvPr>
          <p:cNvSpPr txBox="1"/>
          <p:nvPr/>
        </p:nvSpPr>
        <p:spPr>
          <a:xfrm>
            <a:off x="8221014" y="965915"/>
            <a:ext cx="349446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u-Cans-CA" sz="1400" dirty="0">
                <a:solidFill>
                  <a:schemeClr val="bg1"/>
                </a:solidFill>
                <a:latin typeface="Cambria"/>
                <a:ea typeface="Cambria"/>
                <a:cs typeface="Times New Roman"/>
              </a:rPr>
              <a:t>ᕼᐃᓐᓄᓕ ᐊᑦ-ᓚ-ᑐᐊ ᐊᑐᖅᑐᖅ ᕿᔫᖕᓂ ᐃᒡᒑᖕᓂᒃ ᐊᑐᖅᑕᐅᕙᓚᐅᖅᑐᑦ ᐊᐳᑦ ᖃᐅᓪᓗᕐᓂᖓᓄᑦ ᑕᐅᑦᒍᓐᓃᕐᓂᐊᓐᖏᓐᓇᒥᒃ. ᐊᔾᔨᖑᐊᖅ ᐋᕿᒃᓱᑦᑎᐊᕐᓂᑯᐊ ᔨ.ᕼ. ᒍᐃᑉᓯᑐ, ᐊᐅᐸᓗᒃᑐᓅᖅᑐᖅ ᐊᖕᓕᒃᑲᓐ ᐊᔪᕆᖅᓱᐃᓚᐅᖅᑐᖅ ᑕᓗᕐᔪᐊᖅ, ᓄᓇᑦᓯᐊᖅ 1930-ᓂᑦ 1950-ᓄᑦ. ᐅᓇ ᓴᕿᑎᑕᐅᓂᑯ ᒫᑦᓯ 1949 ᐅᖃᓕᒫᒐᕐᓂ ᐱᔾᔪᑎᓕᑦ ᐃᓅᓯᖅᑕᓕᒃ  ᐃᓚᐅᓕᖅᑑᖅ ᐃᒪᖓᓂ ᑖᓐᓇᓗ ᓄᓇᕘᓕᖅᑐᖅ.</a:t>
            </a:r>
            <a:endParaRPr lang="en-US" sz="1400" dirty="0">
              <a:solidFill>
                <a:schemeClr val="bg1"/>
              </a:solidFill>
              <a:latin typeface="Cambria"/>
              <a:ea typeface="Cambria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344833-09E0-E3B7-8189-C753C74474FE}"/>
              </a:ext>
            </a:extLst>
          </p:cNvPr>
          <p:cNvSpPr txBox="1"/>
          <p:nvPr/>
        </p:nvSpPr>
        <p:spPr>
          <a:xfrm>
            <a:off x="6042338" y="6214055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cap="all">
                <a:solidFill>
                  <a:schemeClr val="bg1"/>
                </a:solidFill>
                <a:ea typeface="+mn-lt"/>
                <a:cs typeface="+mn-lt"/>
              </a:rPr>
              <a:t>HBCA-1987-363-E-152-004A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1ECB0-E260-19EF-B44B-08211F7B324F}"/>
              </a:ext>
            </a:extLst>
          </p:cNvPr>
          <p:cNvSpPr txBox="1"/>
          <p:nvPr/>
        </p:nvSpPr>
        <p:spPr>
          <a:xfrm>
            <a:off x="1103923" y="1533769"/>
            <a:ext cx="274319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u-Cans-CA" dirty="0">
                <a:solidFill>
                  <a:schemeClr val="bg1"/>
                </a:solidFill>
              </a:rPr>
              <a:t>ᑭᓱᒥᒃ ᑕᑯᕕᑦ ᐅᕙᓂ ᐊᔾᔨᖑᐊᕐᒥ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/>
              <a:buChar char="•"/>
            </a:pPr>
            <a:r>
              <a:rPr lang="iu-Cans-CA" dirty="0">
                <a:solidFill>
                  <a:schemeClr val="bg1"/>
                </a:solidFill>
              </a:rPr>
              <a:t>ᖃᓄᖅ ᐃᓕᖕᓂᒃ ᑐᑭᓯᑎᑦᑎᕙ ᐱᔾᔪᑎᒋᓪᓗᒋᑦ ᐃᓄᐃᑦ ᐊᒻᒪᓗ ᐃᓄᐃᑦ ᐱᐅᓯᑐᖃᖏᑦ?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87E16-B274-CE55-C462-A4CB27AF8267}"/>
              </a:ext>
            </a:extLst>
          </p:cNvPr>
          <p:cNvSpPr txBox="1"/>
          <p:nvPr/>
        </p:nvSpPr>
        <p:spPr>
          <a:xfrm>
            <a:off x="8465633" y="547339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u-Cans-CA" sz="1200" dirty="0">
                <a:solidFill>
                  <a:schemeClr val="bg1"/>
                </a:solidFill>
                <a:latin typeface="Cambria"/>
                <a:ea typeface="Cambria"/>
              </a:rPr>
              <a:t>ᑲᕇᓐ ᑐᕼᐃᒥᐅ “ᐃᓅᓯᖅ ᓄᓇᑐᐃᓐᓇᒥ” </a:t>
            </a:r>
            <a:r>
              <a:rPr lang="iu-Cans-CA" sz="1200" i="1" dirty="0">
                <a:solidFill>
                  <a:schemeClr val="bg1"/>
                </a:solidFill>
                <a:latin typeface="Cambria"/>
                <a:ea typeface="Cambria"/>
              </a:rPr>
              <a:t>ᑲᓇᑕᒥ ᐃᒻᒪᑲᓪᓚᒃ ᐊᑐᖅᑕᐅᓯᒪᔪᑦ</a:t>
            </a:r>
            <a:r>
              <a:rPr lang="iu-Cans-CA" sz="1200" dirty="0">
                <a:solidFill>
                  <a:schemeClr val="bg1"/>
                </a:solidFill>
                <a:latin typeface="Cambria"/>
                <a:ea typeface="Cambria"/>
              </a:rPr>
              <a:t>. ᓯᑎᐱᕆ 2, 2021</a:t>
            </a:r>
            <a:r>
              <a:rPr lang="en-US" sz="1200" dirty="0">
                <a:solidFill>
                  <a:schemeClr val="bg1"/>
                </a:solidFill>
                <a:latin typeface="Cambria"/>
                <a:ea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66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487FF55-8F34-1EA5-1AC3-DB109487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39" y="643467"/>
            <a:ext cx="8377542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F347F-8435-0040-7B47-F6FCFDE86FAF}"/>
              </a:ext>
            </a:extLst>
          </p:cNvPr>
          <p:cNvSpPr txBox="1"/>
          <p:nvPr/>
        </p:nvSpPr>
        <p:spPr>
          <a:xfrm>
            <a:off x="9122534" y="1159099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u-Cans-CA" sz="1600" dirty="0">
                <a:solidFill>
                  <a:schemeClr val="bg1"/>
                </a:solidFill>
                <a:latin typeface="Cambria"/>
                <a:ea typeface="+mn-lt"/>
                <a:cs typeface="+mn-lt"/>
              </a:rPr>
              <a:t>ᐃᓚᒋᔭᐅᔪᑦ ᐃᓄᖕᓂᑦ ᓄᓇᖓ ᐊᑎᖃᓐᖏᑦᑐᖅ</a:t>
            </a:r>
          </a:p>
          <a:p>
            <a:r>
              <a:rPr lang="iu-Cans-CA" sz="1600" dirty="0">
                <a:solidFill>
                  <a:schemeClr val="bg1"/>
                </a:solidFill>
                <a:latin typeface="Cambria"/>
                <a:ea typeface="+mn-lt"/>
                <a:cs typeface="+mn-lt"/>
              </a:rPr>
              <a:t>ᓄᓱᒃᓯᓇᓱᒃᑐᑦ ᐱᓐᖑᐊᖅᖢᑎᒃ 1934 ᐊᔾᔨᖑᐊᖅ ᐊᔾᔨᓕᐊᖓ ᕼ. ᐸᓯᑦ</a:t>
            </a:r>
            <a:endParaRPr lang="en-US" sz="1600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F6502-0BDB-D016-91D4-1CCF84EDC6B5}"/>
              </a:ext>
            </a:extLst>
          </p:cNvPr>
          <p:cNvSpPr txBox="1"/>
          <p:nvPr/>
        </p:nvSpPr>
        <p:spPr>
          <a:xfrm>
            <a:off x="6890197" y="6214057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HBCA-1987-363-E-220-042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71FF111-0572-2086-0811-8D75B09075AC}"/>
              </a:ext>
            </a:extLst>
          </p:cNvPr>
          <p:cNvCxnSpPr/>
          <p:nvPr/>
        </p:nvCxnSpPr>
        <p:spPr>
          <a:xfrm>
            <a:off x="5638800" y="2971800"/>
            <a:ext cx="914400" cy="9144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4B4B97-58E6-5B45-283F-B82DDAC8BBBE}"/>
              </a:ext>
            </a:extLst>
          </p:cNvPr>
          <p:cNvCxnSpPr/>
          <p:nvPr/>
        </p:nvCxnSpPr>
        <p:spPr>
          <a:xfrm>
            <a:off x="5781675" y="3114675"/>
            <a:ext cx="914400" cy="91440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A44335-FD72-F021-9C38-345389A1DB6A}"/>
              </a:ext>
            </a:extLst>
          </p:cNvPr>
          <p:cNvCxnSpPr/>
          <p:nvPr/>
        </p:nvCxnSpPr>
        <p:spPr>
          <a:xfrm>
            <a:off x="5924550" y="3257550"/>
            <a:ext cx="914400" cy="91440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F7BB49-8A39-3E3E-C2AC-E387541C1A75}"/>
              </a:ext>
            </a:extLst>
          </p:cNvPr>
          <p:cNvCxnSpPr/>
          <p:nvPr/>
        </p:nvCxnSpPr>
        <p:spPr>
          <a:xfrm>
            <a:off x="6067425" y="3400425"/>
            <a:ext cx="914400" cy="91440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FBC682-546E-E2F4-3964-D950FAF8C21C}"/>
              </a:ext>
            </a:extLst>
          </p:cNvPr>
          <p:cNvSpPr txBox="1"/>
          <p:nvPr/>
        </p:nvSpPr>
        <p:spPr>
          <a:xfrm>
            <a:off x="9300307" y="2735384"/>
            <a:ext cx="217853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u-Cans-CA" sz="1600" dirty="0">
                <a:solidFill>
                  <a:schemeClr val="bg1"/>
                </a:solidFill>
              </a:rPr>
              <a:t>ᑭᓱᒥᒃ ᑕᑯᕕᑦ ᐅᕙᓂ ᐊᔾᔨᖑᐊᕐᒥ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  <a:endParaRPr lang="iu-Cans-CA" sz="16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u-Cans-CA" sz="1600" dirty="0">
                <a:solidFill>
                  <a:schemeClr val="bg1"/>
                </a:solidFill>
              </a:rPr>
              <a:t>ᖃᓄᖅ ᐃᓕᖕᓂᒃ ᑐᑭᓯᑎᑦᑎᕙ ᐱᔾᔪᑎᒋᓪᓗᒋᑦ ᐃᓄᐃᑦ ᐊᒻᒪᓗ ᐃᓄᐃᑦ ᐱᐅᓯᑐᖃᖏᑦ?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A9E65E-F67F-619E-FF6D-BB8F36CA8755}"/>
              </a:ext>
            </a:extLst>
          </p:cNvPr>
          <p:cNvCxnSpPr/>
          <p:nvPr/>
        </p:nvCxnSpPr>
        <p:spPr>
          <a:xfrm>
            <a:off x="6353175" y="3686175"/>
            <a:ext cx="914400" cy="91440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9E8E0D0-FC4F-42AD-99F1-037B2CD89CE4}"/>
              </a:ext>
            </a:extLst>
          </p:cNvPr>
          <p:cNvSpPr/>
          <p:nvPr/>
        </p:nvSpPr>
        <p:spPr>
          <a:xfrm>
            <a:off x="9261231" y="2579077"/>
            <a:ext cx="2276230" cy="586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349CD-D09D-4240-EF1D-8C9A4A27F9EA}"/>
              </a:ext>
            </a:extLst>
          </p:cNvPr>
          <p:cNvSpPr txBox="1"/>
          <p:nvPr/>
        </p:nvSpPr>
        <p:spPr>
          <a:xfrm>
            <a:off x="9376317" y="5677829"/>
            <a:ext cx="2074127" cy="6556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u-Cans-CA" sz="1200" dirty="0">
                <a:solidFill>
                  <a:schemeClr val="bg1"/>
                </a:solidFill>
                <a:latin typeface="Cambria"/>
                <a:ea typeface="Cambria"/>
              </a:rPr>
              <a:t>ᑲᕇᓐ ᑐᕼᐃᒥᐅ “ᐃᓅᓯᖅ ᓄᓇᑐᐃᓐᓇᒥ” </a:t>
            </a:r>
            <a:r>
              <a:rPr lang="iu-Cans-CA" sz="1200" i="1" dirty="0">
                <a:solidFill>
                  <a:schemeClr val="bg1"/>
                </a:solidFill>
                <a:latin typeface="Cambria"/>
                <a:ea typeface="Cambria"/>
              </a:rPr>
              <a:t>ᑲᓇᑕᒥ ᐃᒻᒪᑲᓪᓚᒃ ᐊᑐᖅᑕᐅᓯᒪᔪᑦ</a:t>
            </a:r>
            <a:r>
              <a:rPr lang="iu-Cans-CA" sz="1200" dirty="0">
                <a:solidFill>
                  <a:schemeClr val="bg1"/>
                </a:solidFill>
                <a:latin typeface="Cambria"/>
                <a:ea typeface="Cambria"/>
              </a:rPr>
              <a:t>. ᓯᑎᐱᕆ 2, 2021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2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6BE9-1A32-D4D4-C9F8-A303E620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u-Cans-CA" dirty="0"/>
              <a:t>ᐃᓄᐃᑦ ᖃᐅᔨᒪᔭᑐᖃᖏᑦ</a:t>
            </a:r>
            <a:endParaRPr lang="en-US" dirty="0"/>
          </a:p>
        </p:txBody>
      </p:sp>
      <p:pic>
        <p:nvPicPr>
          <p:cNvPr id="5" name="Picture 4" descr="Polar bear on ice">
            <a:extLst>
              <a:ext uri="{FF2B5EF4-FFF2-40B4-BE49-F238E27FC236}">
                <a16:creationId xmlns:a16="http://schemas.microsoft.com/office/drawing/2014/main" id="{2A777631-F612-CC16-DBDD-EBB4D16BC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8" t="-142" r="32571" b="142"/>
          <a:stretch/>
        </p:blipFill>
        <p:spPr>
          <a:xfrm>
            <a:off x="3590" y="10"/>
            <a:ext cx="3493404" cy="6858271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C40135E6-7FA8-41CA-1CFD-1A16ECAE6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72616"/>
              </p:ext>
            </p:extLst>
          </p:nvPr>
        </p:nvGraphicFramePr>
        <p:xfrm>
          <a:off x="4303643" y="2666999"/>
          <a:ext cx="7046844" cy="341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556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38A5D705-DCA2-FB4A-DF77-0D2339203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7" t="2281" r="1257" b="4737"/>
          <a:stretch/>
        </p:blipFill>
        <p:spPr>
          <a:xfrm>
            <a:off x="643467" y="932646"/>
            <a:ext cx="10905066" cy="49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16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630</Words>
  <Application>Microsoft Office PowerPoint</Application>
  <PresentationFormat>Widescreen</PresentationFormat>
  <Paragraphs>76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Mesh</vt:lpstr>
      <vt:lpstr>ᐊᔾᔨᓕᐅᕐᓚᒋᑦ</vt:lpstr>
      <vt:lpstr>ᔫᓯᐱ ᐃᓪᓚᐅᑦ</vt:lpstr>
      <vt:lpstr>ᖃᓄᐃᓕᖓᓕᕐᓂᕐᒪᑕ ᐃᓄᐃᑦ ᓄᓇᖓ ᑕᐃᔅᓱᒪᓂ? (1950-1960)</vt:lpstr>
      <vt:lpstr>ᐊᔾᔨᖑᐊᖏᑦ ᐃᓄᐃᑦ ᐊᔾᔨᓕᐊᖏᑦ ᖃᓪᓗᓈᑦ</vt:lpstr>
      <vt:lpstr>PowerPoint Presentation</vt:lpstr>
      <vt:lpstr>PowerPoint Presentation</vt:lpstr>
      <vt:lpstr>PowerPoint Presentation</vt:lpstr>
      <vt:lpstr>ᐃᓄᐃᑦ ᖃᐅᔨᒪᔭᑐᖃᖏᑦ</vt:lpstr>
      <vt:lpstr>PowerPoint Presentation</vt:lpstr>
      <vt:lpstr>ᐃᓄᐃᑦ ᖃᐅᔨᒪᔭᑐᖃᖏᑦ</vt:lpstr>
      <vt:lpstr>Why organize an exhibition through Inuit Qaujimajatuqangit ᖃᓄᐃᒻᒪᑦ ᐋᕿᒃᓱᐃᓯᒪᕕᑖ ᑕᑯᔭᒃᓴᕈᖅᑎᓯᒪᓪᓗᒋᑦ ᐃᓄᐃᑦ ᖃᐅᔨᒪᔭᑐᖃᖏᑦ?</vt:lpstr>
      <vt:lpstr>ᐃᓪᓚᐅᑦ ᐊᔾᔨᓕᐊᖏᖅ</vt:lpstr>
      <vt:lpstr>ᐃᑲᔪᖅᑎᒌᖕᓂᖅ</vt:lpstr>
      <vt:lpstr>PowerPoint Presentation</vt:lpstr>
      <vt:lpstr>PowerPoint Presentation</vt:lpstr>
      <vt:lpstr>ᐱᓕᒻᒪᒃᓴᕐᓂᖅ</vt:lpstr>
      <vt:lpstr>PowerPoint Presentation</vt:lpstr>
      <vt:lpstr>PowerPoint Presentation</vt:lpstr>
      <vt:lpstr>PowerPoint Presentation</vt:lpstr>
      <vt:lpstr>ᖃᓄᖅᑑᕐᓂᖅ</vt:lpstr>
      <vt:lpstr>PowerPoint Presentation</vt:lpstr>
      <vt:lpstr>PowerPoint Presentation</vt:lpstr>
      <vt:lpstr>PowerPoint Presentation</vt:lpstr>
      <vt:lpstr>ᐃᓅᖃᑎᒌᑦᓯᐊᕐᓂᖅ</vt:lpstr>
      <vt:lpstr>PowerPoint Presentation</vt:lpstr>
      <vt:lpstr>PowerPoint Presentation</vt:lpstr>
      <vt:lpstr>PowerPoint Presentation</vt:lpstr>
      <vt:lpstr>ᐃᓱᓕᑉᐳᒍᑦ ᐅᖃᖃᑎᒌᒍᑕᐅᔪᑦ ᐊᐱᖁᑎᖏᓐᓂᒃ:</vt:lpstr>
      <vt:lpstr>ᓴᓇᑦᑎᐊᖅᓯᒪᓗᒍ  ᑭᐅᔾᔪᑏᑦ:</vt:lpstr>
      <vt:lpstr>ᐃᑲᔪᖅᑐᑦ ᐃᓕᓴᕆᔭᕗᑦ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210</cp:revision>
  <dcterms:created xsi:type="dcterms:W3CDTF">2023-03-26T17:01:58Z</dcterms:created>
  <dcterms:modified xsi:type="dcterms:W3CDTF">2023-10-15T15:10:52Z</dcterms:modified>
</cp:coreProperties>
</file>